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0" r:id="rId1"/>
  </p:sldMasterIdLst>
  <p:notesMasterIdLst>
    <p:notesMasterId r:id="rId3"/>
  </p:notesMasterIdLst>
  <p:sldIdLst>
    <p:sldId id="258" r:id="rId2"/>
  </p:sldIdLst>
  <p:sldSz cx="18288000" cy="10287000"/>
  <p:notesSz cx="18288000" cy="10287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7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34B"/>
    <a:srgbClr val="AB05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4"/>
  </p:normalViewPr>
  <p:slideViewPr>
    <p:cSldViewPr>
      <p:cViewPr varScale="1">
        <p:scale>
          <a:sx n="69" d="100"/>
          <a:sy n="69" d="100"/>
        </p:scale>
        <p:origin x="246" y="192"/>
      </p:cViewPr>
      <p:guideLst>
        <p:guide orient="horz" pos="2880"/>
        <p:guide pos="576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13DA6E8E-4582-E048-9D5F-B5AA4B8014DE}" type="datetimeFigureOut">
              <a:rPr lang="en-US" smtClean="0"/>
              <a:t>1/22/2024</a:t>
            </a:fld>
            <a:endParaRPr lang="en-US"/>
          </a:p>
        </p:txBody>
      </p:sp>
      <p:sp>
        <p:nvSpPr>
          <p:cNvPr id="4" name="Slide Image Placeholder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C7B152A-EC10-0D42-BD0F-200D846462C9}" type="slidenum">
              <a:rPr lang="en-US" smtClean="0"/>
              <a:t>‹#›</a:t>
            </a:fld>
            <a:endParaRPr lang="en-US"/>
          </a:p>
        </p:txBody>
      </p:sp>
    </p:spTree>
    <p:extLst>
      <p:ext uri="{BB962C8B-B14F-4D97-AF65-F5344CB8AC3E}">
        <p14:creationId xmlns:p14="http://schemas.microsoft.com/office/powerpoint/2010/main" val="3102110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861B1E77-13BE-7D4A-8730-1445E7507836}"/>
              </a:ext>
            </a:extLst>
          </p:cNvPr>
          <p:cNvSpPr/>
          <p:nvPr/>
        </p:nvSpPr>
        <p:spPr>
          <a:xfrm>
            <a:off x="-4482" y="0"/>
            <a:ext cx="18288000" cy="8049516"/>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E2E8EB"/>
          </a:solidFill>
        </p:spPr>
        <p:txBody>
          <a:bodyPr wrap="square" lIns="0" tIns="0" rIns="0" bIns="0" rtlCol="0"/>
          <a:lstStyle/>
          <a:p>
            <a:endParaRPr dirty="0"/>
          </a:p>
        </p:txBody>
      </p:sp>
      <p:sp>
        <p:nvSpPr>
          <p:cNvPr id="10" name="object 10">
            <a:extLst>
              <a:ext uri="{FF2B5EF4-FFF2-40B4-BE49-F238E27FC236}">
                <a16:creationId xmlns:a16="http://schemas.microsoft.com/office/drawing/2014/main" id="{939ABE26-0F6D-4A49-89F5-5A7D243BD93A}"/>
              </a:ext>
            </a:extLst>
          </p:cNvPr>
          <p:cNvSpPr/>
          <p:nvPr/>
        </p:nvSpPr>
        <p:spPr>
          <a:xfrm>
            <a:off x="-454025" y="1028700"/>
            <a:ext cx="908050" cy="908050"/>
          </a:xfrm>
          <a:custGeom>
            <a:avLst/>
            <a:gdLst/>
            <a:ahLst/>
            <a:cxnLst/>
            <a:rect l="l" t="t" r="r" b="b"/>
            <a:pathLst>
              <a:path w="908050" h="908050">
                <a:moveTo>
                  <a:pt x="453965" y="907930"/>
                </a:moveTo>
                <a:lnTo>
                  <a:pt x="409468" y="905744"/>
                </a:lnTo>
                <a:lnTo>
                  <a:pt x="365400" y="899207"/>
                </a:lnTo>
                <a:lnTo>
                  <a:pt x="322185" y="888382"/>
                </a:lnTo>
                <a:lnTo>
                  <a:pt x="280240" y="873373"/>
                </a:lnTo>
                <a:lnTo>
                  <a:pt x="239967" y="854326"/>
                </a:lnTo>
                <a:lnTo>
                  <a:pt x="201755" y="831423"/>
                </a:lnTo>
                <a:lnTo>
                  <a:pt x="165972" y="804884"/>
                </a:lnTo>
                <a:lnTo>
                  <a:pt x="132963" y="774966"/>
                </a:lnTo>
                <a:lnTo>
                  <a:pt x="103045" y="741957"/>
                </a:lnTo>
                <a:lnTo>
                  <a:pt x="76506" y="706174"/>
                </a:lnTo>
                <a:lnTo>
                  <a:pt x="53603" y="667962"/>
                </a:lnTo>
                <a:lnTo>
                  <a:pt x="34556" y="627689"/>
                </a:lnTo>
                <a:lnTo>
                  <a:pt x="19547" y="585744"/>
                </a:lnTo>
                <a:lnTo>
                  <a:pt x="8722" y="542529"/>
                </a:lnTo>
                <a:lnTo>
                  <a:pt x="2185" y="498461"/>
                </a:lnTo>
                <a:lnTo>
                  <a:pt x="0" y="453965"/>
                </a:lnTo>
                <a:lnTo>
                  <a:pt x="136" y="442820"/>
                </a:lnTo>
                <a:lnTo>
                  <a:pt x="3414" y="398391"/>
                </a:lnTo>
                <a:lnTo>
                  <a:pt x="11030" y="354497"/>
                </a:lnTo>
                <a:lnTo>
                  <a:pt x="22913" y="311561"/>
                </a:lnTo>
                <a:lnTo>
                  <a:pt x="38946" y="269996"/>
                </a:lnTo>
                <a:lnTo>
                  <a:pt x="58977" y="230203"/>
                </a:lnTo>
                <a:lnTo>
                  <a:pt x="82811" y="192565"/>
                </a:lnTo>
                <a:lnTo>
                  <a:pt x="110220" y="157444"/>
                </a:lnTo>
                <a:lnTo>
                  <a:pt x="140940" y="125179"/>
                </a:lnTo>
                <a:lnTo>
                  <a:pt x="174673" y="96081"/>
                </a:lnTo>
                <a:lnTo>
                  <a:pt x="211097" y="70429"/>
                </a:lnTo>
                <a:lnTo>
                  <a:pt x="249860" y="48470"/>
                </a:lnTo>
                <a:lnTo>
                  <a:pt x="290588" y="30417"/>
                </a:lnTo>
                <a:lnTo>
                  <a:pt x="332889" y="16443"/>
                </a:lnTo>
                <a:lnTo>
                  <a:pt x="376357" y="6682"/>
                </a:lnTo>
                <a:lnTo>
                  <a:pt x="420572" y="1229"/>
                </a:lnTo>
                <a:lnTo>
                  <a:pt x="453965" y="0"/>
                </a:lnTo>
                <a:lnTo>
                  <a:pt x="465109" y="136"/>
                </a:lnTo>
                <a:lnTo>
                  <a:pt x="509538" y="3414"/>
                </a:lnTo>
                <a:lnTo>
                  <a:pt x="553432" y="11030"/>
                </a:lnTo>
                <a:lnTo>
                  <a:pt x="596368" y="22913"/>
                </a:lnTo>
                <a:lnTo>
                  <a:pt x="637933" y="38946"/>
                </a:lnTo>
                <a:lnTo>
                  <a:pt x="677726" y="58977"/>
                </a:lnTo>
                <a:lnTo>
                  <a:pt x="715364" y="82811"/>
                </a:lnTo>
                <a:lnTo>
                  <a:pt x="750485" y="110220"/>
                </a:lnTo>
                <a:lnTo>
                  <a:pt x="782750" y="140940"/>
                </a:lnTo>
                <a:lnTo>
                  <a:pt x="811848" y="174673"/>
                </a:lnTo>
                <a:lnTo>
                  <a:pt x="837500" y="211097"/>
                </a:lnTo>
                <a:lnTo>
                  <a:pt x="859459" y="249860"/>
                </a:lnTo>
                <a:lnTo>
                  <a:pt x="877512" y="290588"/>
                </a:lnTo>
                <a:lnTo>
                  <a:pt x="891486" y="332889"/>
                </a:lnTo>
                <a:lnTo>
                  <a:pt x="901247" y="376357"/>
                </a:lnTo>
                <a:lnTo>
                  <a:pt x="906700" y="420572"/>
                </a:lnTo>
                <a:lnTo>
                  <a:pt x="907930" y="453965"/>
                </a:lnTo>
                <a:lnTo>
                  <a:pt x="907793" y="465109"/>
                </a:lnTo>
                <a:lnTo>
                  <a:pt x="904515" y="509538"/>
                </a:lnTo>
                <a:lnTo>
                  <a:pt x="896899" y="553432"/>
                </a:lnTo>
                <a:lnTo>
                  <a:pt x="885016" y="596368"/>
                </a:lnTo>
                <a:lnTo>
                  <a:pt x="868983" y="637933"/>
                </a:lnTo>
                <a:lnTo>
                  <a:pt x="848952" y="677726"/>
                </a:lnTo>
                <a:lnTo>
                  <a:pt x="825118" y="715364"/>
                </a:lnTo>
                <a:lnTo>
                  <a:pt x="797709" y="750485"/>
                </a:lnTo>
                <a:lnTo>
                  <a:pt x="766989" y="782750"/>
                </a:lnTo>
                <a:lnTo>
                  <a:pt x="733256" y="811848"/>
                </a:lnTo>
                <a:lnTo>
                  <a:pt x="696832" y="837500"/>
                </a:lnTo>
                <a:lnTo>
                  <a:pt x="658069" y="859459"/>
                </a:lnTo>
                <a:lnTo>
                  <a:pt x="617341" y="877512"/>
                </a:lnTo>
                <a:lnTo>
                  <a:pt x="575040" y="891486"/>
                </a:lnTo>
                <a:lnTo>
                  <a:pt x="531572" y="901247"/>
                </a:lnTo>
                <a:lnTo>
                  <a:pt x="487357" y="906700"/>
                </a:lnTo>
                <a:lnTo>
                  <a:pt x="453965" y="907930"/>
                </a:lnTo>
                <a:close/>
              </a:path>
            </a:pathLst>
          </a:custGeom>
          <a:solidFill>
            <a:srgbClr val="AB0420"/>
          </a:solidFill>
        </p:spPr>
        <p:txBody>
          <a:bodyPr wrap="square" lIns="0" tIns="0" rIns="0" bIns="0" rtlCol="0"/>
          <a:lstStyle/>
          <a:p>
            <a:endParaRPr/>
          </a:p>
        </p:txBody>
      </p:sp>
      <p:grpSp>
        <p:nvGrpSpPr>
          <p:cNvPr id="12" name="Group 11">
            <a:extLst>
              <a:ext uri="{FF2B5EF4-FFF2-40B4-BE49-F238E27FC236}">
                <a16:creationId xmlns:a16="http://schemas.microsoft.com/office/drawing/2014/main" id="{AEAB83CA-72A0-5B43-A0E5-5630BADF85AA}"/>
              </a:ext>
            </a:extLst>
          </p:cNvPr>
          <p:cNvGrpSpPr/>
          <p:nvPr/>
        </p:nvGrpSpPr>
        <p:grpSpPr>
          <a:xfrm rot="10800000">
            <a:off x="873404" y="8823172"/>
            <a:ext cx="3054617" cy="73818"/>
            <a:chOff x="9759603" y="5883440"/>
            <a:chExt cx="3054617" cy="73818"/>
          </a:xfrm>
        </p:grpSpPr>
        <p:pic>
          <p:nvPicPr>
            <p:cNvPr id="13" name="object 10">
              <a:extLst>
                <a:ext uri="{FF2B5EF4-FFF2-40B4-BE49-F238E27FC236}">
                  <a16:creationId xmlns:a16="http://schemas.microsoft.com/office/drawing/2014/main" id="{2693B781-C17F-D046-A1CC-47D60FE5146A}"/>
                </a:ext>
              </a:extLst>
            </p:cNvPr>
            <p:cNvPicPr/>
            <p:nvPr/>
          </p:nvPicPr>
          <p:blipFill>
            <a:blip r:embed="rId2" cstate="print"/>
            <a:stretch>
              <a:fillRect/>
            </a:stretch>
          </p:blipFill>
          <p:spPr>
            <a:xfrm>
              <a:off x="9759603" y="5883440"/>
              <a:ext cx="74502" cy="73818"/>
            </a:xfrm>
            <a:prstGeom prst="rect">
              <a:avLst/>
            </a:prstGeom>
          </p:spPr>
        </p:pic>
        <p:pic>
          <p:nvPicPr>
            <p:cNvPr id="14" name="object 11">
              <a:extLst>
                <a:ext uri="{FF2B5EF4-FFF2-40B4-BE49-F238E27FC236}">
                  <a16:creationId xmlns:a16="http://schemas.microsoft.com/office/drawing/2014/main" id="{81CF6986-F671-0946-95B5-782E2DE8F3AB}"/>
                </a:ext>
              </a:extLst>
            </p:cNvPr>
            <p:cNvPicPr/>
            <p:nvPr/>
          </p:nvPicPr>
          <p:blipFill>
            <a:blip r:embed="rId3" cstate="print"/>
            <a:stretch>
              <a:fillRect/>
            </a:stretch>
          </p:blipFill>
          <p:spPr>
            <a:xfrm>
              <a:off x="9908609" y="5883440"/>
              <a:ext cx="74502" cy="73818"/>
            </a:xfrm>
            <a:prstGeom prst="rect">
              <a:avLst/>
            </a:prstGeom>
          </p:spPr>
        </p:pic>
        <p:pic>
          <p:nvPicPr>
            <p:cNvPr id="15" name="object 12">
              <a:extLst>
                <a:ext uri="{FF2B5EF4-FFF2-40B4-BE49-F238E27FC236}">
                  <a16:creationId xmlns:a16="http://schemas.microsoft.com/office/drawing/2014/main" id="{764B46D8-1F50-A548-968A-E9E3228B30A3}"/>
                </a:ext>
              </a:extLst>
            </p:cNvPr>
            <p:cNvPicPr/>
            <p:nvPr/>
          </p:nvPicPr>
          <p:blipFill>
            <a:blip r:embed="rId3" cstate="print"/>
            <a:stretch>
              <a:fillRect/>
            </a:stretch>
          </p:blipFill>
          <p:spPr>
            <a:xfrm>
              <a:off x="10057615" y="5883440"/>
              <a:ext cx="74502" cy="73818"/>
            </a:xfrm>
            <a:prstGeom prst="rect">
              <a:avLst/>
            </a:prstGeom>
          </p:spPr>
        </p:pic>
        <p:pic>
          <p:nvPicPr>
            <p:cNvPr id="16" name="object 13">
              <a:extLst>
                <a:ext uri="{FF2B5EF4-FFF2-40B4-BE49-F238E27FC236}">
                  <a16:creationId xmlns:a16="http://schemas.microsoft.com/office/drawing/2014/main" id="{AB512040-F728-8240-883B-7D508A9A9DD1}"/>
                </a:ext>
              </a:extLst>
            </p:cNvPr>
            <p:cNvPicPr/>
            <p:nvPr/>
          </p:nvPicPr>
          <p:blipFill>
            <a:blip r:embed="rId2" cstate="print"/>
            <a:stretch>
              <a:fillRect/>
            </a:stretch>
          </p:blipFill>
          <p:spPr>
            <a:xfrm>
              <a:off x="10206621" y="5883440"/>
              <a:ext cx="74502" cy="73818"/>
            </a:xfrm>
            <a:prstGeom prst="rect">
              <a:avLst/>
            </a:prstGeom>
          </p:spPr>
        </p:pic>
        <p:pic>
          <p:nvPicPr>
            <p:cNvPr id="17" name="object 14">
              <a:extLst>
                <a:ext uri="{FF2B5EF4-FFF2-40B4-BE49-F238E27FC236}">
                  <a16:creationId xmlns:a16="http://schemas.microsoft.com/office/drawing/2014/main" id="{8A1EE0CB-CF08-824E-A3CD-3B86EB85CB08}"/>
                </a:ext>
              </a:extLst>
            </p:cNvPr>
            <p:cNvPicPr/>
            <p:nvPr/>
          </p:nvPicPr>
          <p:blipFill>
            <a:blip r:embed="rId2" cstate="print"/>
            <a:stretch>
              <a:fillRect/>
            </a:stretch>
          </p:blipFill>
          <p:spPr>
            <a:xfrm>
              <a:off x="10355626" y="5883440"/>
              <a:ext cx="74502" cy="73818"/>
            </a:xfrm>
            <a:prstGeom prst="rect">
              <a:avLst/>
            </a:prstGeom>
          </p:spPr>
        </p:pic>
        <p:pic>
          <p:nvPicPr>
            <p:cNvPr id="18" name="object 15">
              <a:extLst>
                <a:ext uri="{FF2B5EF4-FFF2-40B4-BE49-F238E27FC236}">
                  <a16:creationId xmlns:a16="http://schemas.microsoft.com/office/drawing/2014/main" id="{6159E075-1A87-0A41-B97E-78AD1AC03821}"/>
                </a:ext>
              </a:extLst>
            </p:cNvPr>
            <p:cNvPicPr/>
            <p:nvPr/>
          </p:nvPicPr>
          <p:blipFill>
            <a:blip r:embed="rId3" cstate="print"/>
            <a:stretch>
              <a:fillRect/>
            </a:stretch>
          </p:blipFill>
          <p:spPr>
            <a:xfrm>
              <a:off x="10504632" y="5883440"/>
              <a:ext cx="74502" cy="73818"/>
            </a:xfrm>
            <a:prstGeom prst="rect">
              <a:avLst/>
            </a:prstGeom>
          </p:spPr>
        </p:pic>
        <p:pic>
          <p:nvPicPr>
            <p:cNvPr id="19" name="object 16">
              <a:extLst>
                <a:ext uri="{FF2B5EF4-FFF2-40B4-BE49-F238E27FC236}">
                  <a16:creationId xmlns:a16="http://schemas.microsoft.com/office/drawing/2014/main" id="{FCADBA37-9D17-D84A-8001-2F1DC761A712}"/>
                </a:ext>
              </a:extLst>
            </p:cNvPr>
            <p:cNvPicPr/>
            <p:nvPr/>
          </p:nvPicPr>
          <p:blipFill>
            <a:blip r:embed="rId2" cstate="print"/>
            <a:stretch>
              <a:fillRect/>
            </a:stretch>
          </p:blipFill>
          <p:spPr>
            <a:xfrm>
              <a:off x="10653638" y="5883440"/>
              <a:ext cx="74502" cy="73818"/>
            </a:xfrm>
            <a:prstGeom prst="rect">
              <a:avLst/>
            </a:prstGeom>
          </p:spPr>
        </p:pic>
        <p:pic>
          <p:nvPicPr>
            <p:cNvPr id="20" name="object 17">
              <a:extLst>
                <a:ext uri="{FF2B5EF4-FFF2-40B4-BE49-F238E27FC236}">
                  <a16:creationId xmlns:a16="http://schemas.microsoft.com/office/drawing/2014/main" id="{D6BA6CE5-2399-D04A-B90E-6CCC2503C365}"/>
                </a:ext>
              </a:extLst>
            </p:cNvPr>
            <p:cNvPicPr/>
            <p:nvPr/>
          </p:nvPicPr>
          <p:blipFill>
            <a:blip r:embed="rId2" cstate="print"/>
            <a:stretch>
              <a:fillRect/>
            </a:stretch>
          </p:blipFill>
          <p:spPr>
            <a:xfrm>
              <a:off x="10802643" y="5883440"/>
              <a:ext cx="74502" cy="73818"/>
            </a:xfrm>
            <a:prstGeom prst="rect">
              <a:avLst/>
            </a:prstGeom>
          </p:spPr>
        </p:pic>
        <p:pic>
          <p:nvPicPr>
            <p:cNvPr id="21" name="object 18">
              <a:extLst>
                <a:ext uri="{FF2B5EF4-FFF2-40B4-BE49-F238E27FC236}">
                  <a16:creationId xmlns:a16="http://schemas.microsoft.com/office/drawing/2014/main" id="{EDF63CC5-A86E-8B4B-9AD4-452ACFADA1FE}"/>
                </a:ext>
              </a:extLst>
            </p:cNvPr>
            <p:cNvPicPr/>
            <p:nvPr/>
          </p:nvPicPr>
          <p:blipFill>
            <a:blip r:embed="rId3" cstate="print"/>
            <a:stretch>
              <a:fillRect/>
            </a:stretch>
          </p:blipFill>
          <p:spPr>
            <a:xfrm>
              <a:off x="10951649" y="5883440"/>
              <a:ext cx="74502" cy="73818"/>
            </a:xfrm>
            <a:prstGeom prst="rect">
              <a:avLst/>
            </a:prstGeom>
          </p:spPr>
        </p:pic>
        <p:pic>
          <p:nvPicPr>
            <p:cNvPr id="22" name="object 19">
              <a:extLst>
                <a:ext uri="{FF2B5EF4-FFF2-40B4-BE49-F238E27FC236}">
                  <a16:creationId xmlns:a16="http://schemas.microsoft.com/office/drawing/2014/main" id="{380CB797-0A37-3F40-96D9-9C22D3E68EB6}"/>
                </a:ext>
              </a:extLst>
            </p:cNvPr>
            <p:cNvPicPr/>
            <p:nvPr/>
          </p:nvPicPr>
          <p:blipFill>
            <a:blip r:embed="rId3" cstate="print"/>
            <a:stretch>
              <a:fillRect/>
            </a:stretch>
          </p:blipFill>
          <p:spPr>
            <a:xfrm>
              <a:off x="11100654" y="5883440"/>
              <a:ext cx="74502" cy="73818"/>
            </a:xfrm>
            <a:prstGeom prst="rect">
              <a:avLst/>
            </a:prstGeom>
          </p:spPr>
        </p:pic>
        <p:pic>
          <p:nvPicPr>
            <p:cNvPr id="23" name="object 20">
              <a:extLst>
                <a:ext uri="{FF2B5EF4-FFF2-40B4-BE49-F238E27FC236}">
                  <a16:creationId xmlns:a16="http://schemas.microsoft.com/office/drawing/2014/main" id="{0FE0074A-D849-F249-ADFC-511D4F8F99C4}"/>
                </a:ext>
              </a:extLst>
            </p:cNvPr>
            <p:cNvPicPr/>
            <p:nvPr/>
          </p:nvPicPr>
          <p:blipFill>
            <a:blip r:embed="rId2" cstate="print"/>
            <a:stretch>
              <a:fillRect/>
            </a:stretch>
          </p:blipFill>
          <p:spPr>
            <a:xfrm>
              <a:off x="11249660" y="5883440"/>
              <a:ext cx="74502" cy="73818"/>
            </a:xfrm>
            <a:prstGeom prst="rect">
              <a:avLst/>
            </a:prstGeom>
          </p:spPr>
        </p:pic>
        <p:pic>
          <p:nvPicPr>
            <p:cNvPr id="24" name="object 21">
              <a:extLst>
                <a:ext uri="{FF2B5EF4-FFF2-40B4-BE49-F238E27FC236}">
                  <a16:creationId xmlns:a16="http://schemas.microsoft.com/office/drawing/2014/main" id="{63E1BAF5-C9EE-BA4F-A0FF-16BF2C2B6B1B}"/>
                </a:ext>
              </a:extLst>
            </p:cNvPr>
            <p:cNvPicPr/>
            <p:nvPr/>
          </p:nvPicPr>
          <p:blipFill>
            <a:blip r:embed="rId2" cstate="print"/>
            <a:stretch>
              <a:fillRect/>
            </a:stretch>
          </p:blipFill>
          <p:spPr>
            <a:xfrm>
              <a:off x="11398666" y="5883440"/>
              <a:ext cx="74502" cy="73818"/>
            </a:xfrm>
            <a:prstGeom prst="rect">
              <a:avLst/>
            </a:prstGeom>
          </p:spPr>
        </p:pic>
        <p:pic>
          <p:nvPicPr>
            <p:cNvPr id="25" name="object 22">
              <a:extLst>
                <a:ext uri="{FF2B5EF4-FFF2-40B4-BE49-F238E27FC236}">
                  <a16:creationId xmlns:a16="http://schemas.microsoft.com/office/drawing/2014/main" id="{AB527FD0-289F-2246-93D2-FEA036FF7C02}"/>
                </a:ext>
              </a:extLst>
            </p:cNvPr>
            <p:cNvPicPr/>
            <p:nvPr/>
          </p:nvPicPr>
          <p:blipFill>
            <a:blip r:embed="rId3" cstate="print"/>
            <a:stretch>
              <a:fillRect/>
            </a:stretch>
          </p:blipFill>
          <p:spPr>
            <a:xfrm>
              <a:off x="11547671" y="5883440"/>
              <a:ext cx="74502" cy="73818"/>
            </a:xfrm>
            <a:prstGeom prst="rect">
              <a:avLst/>
            </a:prstGeom>
          </p:spPr>
        </p:pic>
        <p:pic>
          <p:nvPicPr>
            <p:cNvPr id="26" name="object 23">
              <a:extLst>
                <a:ext uri="{FF2B5EF4-FFF2-40B4-BE49-F238E27FC236}">
                  <a16:creationId xmlns:a16="http://schemas.microsoft.com/office/drawing/2014/main" id="{B899009B-F7CD-4347-B3C2-3415F002DCC8}"/>
                </a:ext>
              </a:extLst>
            </p:cNvPr>
            <p:cNvPicPr/>
            <p:nvPr/>
          </p:nvPicPr>
          <p:blipFill>
            <a:blip r:embed="rId2" cstate="print"/>
            <a:stretch>
              <a:fillRect/>
            </a:stretch>
          </p:blipFill>
          <p:spPr>
            <a:xfrm>
              <a:off x="11696677" y="5883440"/>
              <a:ext cx="74502" cy="73818"/>
            </a:xfrm>
            <a:prstGeom prst="rect">
              <a:avLst/>
            </a:prstGeom>
          </p:spPr>
        </p:pic>
        <p:pic>
          <p:nvPicPr>
            <p:cNvPr id="27" name="object 24">
              <a:extLst>
                <a:ext uri="{FF2B5EF4-FFF2-40B4-BE49-F238E27FC236}">
                  <a16:creationId xmlns:a16="http://schemas.microsoft.com/office/drawing/2014/main" id="{EC3E291D-D384-7F48-B65B-5B3C47061072}"/>
                </a:ext>
              </a:extLst>
            </p:cNvPr>
            <p:cNvPicPr/>
            <p:nvPr/>
          </p:nvPicPr>
          <p:blipFill>
            <a:blip r:embed="rId2" cstate="print"/>
            <a:stretch>
              <a:fillRect/>
            </a:stretch>
          </p:blipFill>
          <p:spPr>
            <a:xfrm>
              <a:off x="11845683" y="5883440"/>
              <a:ext cx="74502" cy="73818"/>
            </a:xfrm>
            <a:prstGeom prst="rect">
              <a:avLst/>
            </a:prstGeom>
          </p:spPr>
        </p:pic>
        <p:pic>
          <p:nvPicPr>
            <p:cNvPr id="28" name="object 25">
              <a:extLst>
                <a:ext uri="{FF2B5EF4-FFF2-40B4-BE49-F238E27FC236}">
                  <a16:creationId xmlns:a16="http://schemas.microsoft.com/office/drawing/2014/main" id="{3447A14C-19D9-0747-809D-72ED87202C81}"/>
                </a:ext>
              </a:extLst>
            </p:cNvPr>
            <p:cNvPicPr/>
            <p:nvPr/>
          </p:nvPicPr>
          <p:blipFill>
            <a:blip r:embed="rId3" cstate="print"/>
            <a:stretch>
              <a:fillRect/>
            </a:stretch>
          </p:blipFill>
          <p:spPr>
            <a:xfrm>
              <a:off x="11994688" y="5883440"/>
              <a:ext cx="74503" cy="73818"/>
            </a:xfrm>
            <a:prstGeom prst="rect">
              <a:avLst/>
            </a:prstGeom>
          </p:spPr>
        </p:pic>
        <p:pic>
          <p:nvPicPr>
            <p:cNvPr id="29" name="object 26">
              <a:extLst>
                <a:ext uri="{FF2B5EF4-FFF2-40B4-BE49-F238E27FC236}">
                  <a16:creationId xmlns:a16="http://schemas.microsoft.com/office/drawing/2014/main" id="{3BB4FAC4-317B-A74F-854F-75B2E7DC0B73}"/>
                </a:ext>
              </a:extLst>
            </p:cNvPr>
            <p:cNvPicPr/>
            <p:nvPr/>
          </p:nvPicPr>
          <p:blipFill>
            <a:blip r:embed="rId2" cstate="print"/>
            <a:stretch>
              <a:fillRect/>
            </a:stretch>
          </p:blipFill>
          <p:spPr>
            <a:xfrm>
              <a:off x="12143695" y="5883440"/>
              <a:ext cx="74503" cy="73818"/>
            </a:xfrm>
            <a:prstGeom prst="rect">
              <a:avLst/>
            </a:prstGeom>
          </p:spPr>
        </p:pic>
        <p:pic>
          <p:nvPicPr>
            <p:cNvPr id="30" name="object 27">
              <a:extLst>
                <a:ext uri="{FF2B5EF4-FFF2-40B4-BE49-F238E27FC236}">
                  <a16:creationId xmlns:a16="http://schemas.microsoft.com/office/drawing/2014/main" id="{4E2F8866-F550-E24A-B04D-C831D8744FF8}"/>
                </a:ext>
              </a:extLst>
            </p:cNvPr>
            <p:cNvPicPr/>
            <p:nvPr/>
          </p:nvPicPr>
          <p:blipFill>
            <a:blip r:embed="rId2" cstate="print"/>
            <a:stretch>
              <a:fillRect/>
            </a:stretch>
          </p:blipFill>
          <p:spPr>
            <a:xfrm>
              <a:off x="12292700" y="5883440"/>
              <a:ext cx="74503" cy="73818"/>
            </a:xfrm>
            <a:prstGeom prst="rect">
              <a:avLst/>
            </a:prstGeom>
          </p:spPr>
        </p:pic>
        <p:pic>
          <p:nvPicPr>
            <p:cNvPr id="31" name="object 28">
              <a:extLst>
                <a:ext uri="{FF2B5EF4-FFF2-40B4-BE49-F238E27FC236}">
                  <a16:creationId xmlns:a16="http://schemas.microsoft.com/office/drawing/2014/main" id="{9CE33790-B0C1-754B-A5DD-64927BA6AC1B}"/>
                </a:ext>
              </a:extLst>
            </p:cNvPr>
            <p:cNvPicPr/>
            <p:nvPr/>
          </p:nvPicPr>
          <p:blipFill>
            <a:blip r:embed="rId2" cstate="print"/>
            <a:stretch>
              <a:fillRect/>
            </a:stretch>
          </p:blipFill>
          <p:spPr>
            <a:xfrm>
              <a:off x="12441706" y="5883440"/>
              <a:ext cx="74503" cy="73818"/>
            </a:xfrm>
            <a:prstGeom prst="rect">
              <a:avLst/>
            </a:prstGeom>
          </p:spPr>
        </p:pic>
        <p:pic>
          <p:nvPicPr>
            <p:cNvPr id="32" name="object 29">
              <a:extLst>
                <a:ext uri="{FF2B5EF4-FFF2-40B4-BE49-F238E27FC236}">
                  <a16:creationId xmlns:a16="http://schemas.microsoft.com/office/drawing/2014/main" id="{2CC8E4B8-2405-4B4B-910F-8AB08E2BFC5D}"/>
                </a:ext>
              </a:extLst>
            </p:cNvPr>
            <p:cNvPicPr/>
            <p:nvPr/>
          </p:nvPicPr>
          <p:blipFill>
            <a:blip r:embed="rId3" cstate="print"/>
            <a:stretch>
              <a:fillRect/>
            </a:stretch>
          </p:blipFill>
          <p:spPr>
            <a:xfrm>
              <a:off x="12590712" y="5883440"/>
              <a:ext cx="74503" cy="73818"/>
            </a:xfrm>
            <a:prstGeom prst="rect">
              <a:avLst/>
            </a:prstGeom>
          </p:spPr>
        </p:pic>
        <p:pic>
          <p:nvPicPr>
            <p:cNvPr id="33" name="object 30">
              <a:extLst>
                <a:ext uri="{FF2B5EF4-FFF2-40B4-BE49-F238E27FC236}">
                  <a16:creationId xmlns:a16="http://schemas.microsoft.com/office/drawing/2014/main" id="{C5D57E79-8A03-CB49-8682-F1FD618AE52F}"/>
                </a:ext>
              </a:extLst>
            </p:cNvPr>
            <p:cNvPicPr/>
            <p:nvPr/>
          </p:nvPicPr>
          <p:blipFill>
            <a:blip r:embed="rId2" cstate="print"/>
            <a:stretch>
              <a:fillRect/>
            </a:stretch>
          </p:blipFill>
          <p:spPr>
            <a:xfrm>
              <a:off x="12739717" y="5883440"/>
              <a:ext cx="74503" cy="73818"/>
            </a:xfrm>
            <a:prstGeom prst="rect">
              <a:avLst/>
            </a:prstGeom>
          </p:spPr>
        </p:pic>
      </p:grpSp>
      <p:pic>
        <p:nvPicPr>
          <p:cNvPr id="34" name="Picture 33">
            <a:extLst>
              <a:ext uri="{FF2B5EF4-FFF2-40B4-BE49-F238E27FC236}">
                <a16:creationId xmlns:a16="http://schemas.microsoft.com/office/drawing/2014/main" id="{09F4D27E-E76E-0E46-97C4-5AFADEC71A8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
        <p:nvSpPr>
          <p:cNvPr id="35" name="object 2">
            <a:extLst>
              <a:ext uri="{FF2B5EF4-FFF2-40B4-BE49-F238E27FC236}">
                <a16:creationId xmlns:a16="http://schemas.microsoft.com/office/drawing/2014/main" id="{B7C7D8D2-C446-5A4B-99DC-B14F0DCA96BA}"/>
              </a:ext>
            </a:extLst>
          </p:cNvPr>
          <p:cNvSpPr/>
          <p:nvPr userDrawn="1"/>
        </p:nvSpPr>
        <p:spPr>
          <a:xfrm>
            <a:off x="-4482" y="0"/>
            <a:ext cx="18288000" cy="8049516"/>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E2E8EB"/>
          </a:solidFill>
        </p:spPr>
        <p:txBody>
          <a:bodyPr wrap="square" lIns="0" tIns="0" rIns="0" bIns="0" rtlCol="0"/>
          <a:lstStyle/>
          <a:p>
            <a:endParaRPr dirty="0"/>
          </a:p>
        </p:txBody>
      </p:sp>
      <p:sp>
        <p:nvSpPr>
          <p:cNvPr id="36" name="object 10">
            <a:extLst>
              <a:ext uri="{FF2B5EF4-FFF2-40B4-BE49-F238E27FC236}">
                <a16:creationId xmlns:a16="http://schemas.microsoft.com/office/drawing/2014/main" id="{DAE03A09-B8F5-B14D-AA68-4D0B3893702D}"/>
              </a:ext>
            </a:extLst>
          </p:cNvPr>
          <p:cNvSpPr/>
          <p:nvPr userDrawn="1"/>
        </p:nvSpPr>
        <p:spPr>
          <a:xfrm>
            <a:off x="-454025" y="1028700"/>
            <a:ext cx="908050" cy="908050"/>
          </a:xfrm>
          <a:custGeom>
            <a:avLst/>
            <a:gdLst/>
            <a:ahLst/>
            <a:cxnLst/>
            <a:rect l="l" t="t" r="r" b="b"/>
            <a:pathLst>
              <a:path w="908050" h="908050">
                <a:moveTo>
                  <a:pt x="453965" y="907930"/>
                </a:moveTo>
                <a:lnTo>
                  <a:pt x="409468" y="905744"/>
                </a:lnTo>
                <a:lnTo>
                  <a:pt x="365400" y="899207"/>
                </a:lnTo>
                <a:lnTo>
                  <a:pt x="322185" y="888382"/>
                </a:lnTo>
                <a:lnTo>
                  <a:pt x="280240" y="873373"/>
                </a:lnTo>
                <a:lnTo>
                  <a:pt x="239967" y="854326"/>
                </a:lnTo>
                <a:lnTo>
                  <a:pt x="201755" y="831423"/>
                </a:lnTo>
                <a:lnTo>
                  <a:pt x="165972" y="804884"/>
                </a:lnTo>
                <a:lnTo>
                  <a:pt x="132963" y="774966"/>
                </a:lnTo>
                <a:lnTo>
                  <a:pt x="103045" y="741957"/>
                </a:lnTo>
                <a:lnTo>
                  <a:pt x="76506" y="706174"/>
                </a:lnTo>
                <a:lnTo>
                  <a:pt x="53603" y="667962"/>
                </a:lnTo>
                <a:lnTo>
                  <a:pt x="34556" y="627689"/>
                </a:lnTo>
                <a:lnTo>
                  <a:pt x="19547" y="585744"/>
                </a:lnTo>
                <a:lnTo>
                  <a:pt x="8722" y="542529"/>
                </a:lnTo>
                <a:lnTo>
                  <a:pt x="2185" y="498461"/>
                </a:lnTo>
                <a:lnTo>
                  <a:pt x="0" y="453965"/>
                </a:lnTo>
                <a:lnTo>
                  <a:pt x="136" y="442820"/>
                </a:lnTo>
                <a:lnTo>
                  <a:pt x="3414" y="398391"/>
                </a:lnTo>
                <a:lnTo>
                  <a:pt x="11030" y="354497"/>
                </a:lnTo>
                <a:lnTo>
                  <a:pt x="22913" y="311561"/>
                </a:lnTo>
                <a:lnTo>
                  <a:pt x="38946" y="269996"/>
                </a:lnTo>
                <a:lnTo>
                  <a:pt x="58977" y="230203"/>
                </a:lnTo>
                <a:lnTo>
                  <a:pt x="82811" y="192565"/>
                </a:lnTo>
                <a:lnTo>
                  <a:pt x="110220" y="157444"/>
                </a:lnTo>
                <a:lnTo>
                  <a:pt x="140940" y="125179"/>
                </a:lnTo>
                <a:lnTo>
                  <a:pt x="174673" y="96081"/>
                </a:lnTo>
                <a:lnTo>
                  <a:pt x="211097" y="70429"/>
                </a:lnTo>
                <a:lnTo>
                  <a:pt x="249860" y="48470"/>
                </a:lnTo>
                <a:lnTo>
                  <a:pt x="290588" y="30417"/>
                </a:lnTo>
                <a:lnTo>
                  <a:pt x="332889" y="16443"/>
                </a:lnTo>
                <a:lnTo>
                  <a:pt x="376357" y="6682"/>
                </a:lnTo>
                <a:lnTo>
                  <a:pt x="420572" y="1229"/>
                </a:lnTo>
                <a:lnTo>
                  <a:pt x="453965" y="0"/>
                </a:lnTo>
                <a:lnTo>
                  <a:pt x="465109" y="136"/>
                </a:lnTo>
                <a:lnTo>
                  <a:pt x="509538" y="3414"/>
                </a:lnTo>
                <a:lnTo>
                  <a:pt x="553432" y="11030"/>
                </a:lnTo>
                <a:lnTo>
                  <a:pt x="596368" y="22913"/>
                </a:lnTo>
                <a:lnTo>
                  <a:pt x="637933" y="38946"/>
                </a:lnTo>
                <a:lnTo>
                  <a:pt x="677726" y="58977"/>
                </a:lnTo>
                <a:lnTo>
                  <a:pt x="715364" y="82811"/>
                </a:lnTo>
                <a:lnTo>
                  <a:pt x="750485" y="110220"/>
                </a:lnTo>
                <a:lnTo>
                  <a:pt x="782750" y="140940"/>
                </a:lnTo>
                <a:lnTo>
                  <a:pt x="811848" y="174673"/>
                </a:lnTo>
                <a:lnTo>
                  <a:pt x="837500" y="211097"/>
                </a:lnTo>
                <a:lnTo>
                  <a:pt x="859459" y="249860"/>
                </a:lnTo>
                <a:lnTo>
                  <a:pt x="877512" y="290588"/>
                </a:lnTo>
                <a:lnTo>
                  <a:pt x="891486" y="332889"/>
                </a:lnTo>
                <a:lnTo>
                  <a:pt x="901247" y="376357"/>
                </a:lnTo>
                <a:lnTo>
                  <a:pt x="906700" y="420572"/>
                </a:lnTo>
                <a:lnTo>
                  <a:pt x="907930" y="453965"/>
                </a:lnTo>
                <a:lnTo>
                  <a:pt x="907793" y="465109"/>
                </a:lnTo>
                <a:lnTo>
                  <a:pt x="904515" y="509538"/>
                </a:lnTo>
                <a:lnTo>
                  <a:pt x="896899" y="553432"/>
                </a:lnTo>
                <a:lnTo>
                  <a:pt x="885016" y="596368"/>
                </a:lnTo>
                <a:lnTo>
                  <a:pt x="868983" y="637933"/>
                </a:lnTo>
                <a:lnTo>
                  <a:pt x="848952" y="677726"/>
                </a:lnTo>
                <a:lnTo>
                  <a:pt x="825118" y="715364"/>
                </a:lnTo>
                <a:lnTo>
                  <a:pt x="797709" y="750485"/>
                </a:lnTo>
                <a:lnTo>
                  <a:pt x="766989" y="782750"/>
                </a:lnTo>
                <a:lnTo>
                  <a:pt x="733256" y="811848"/>
                </a:lnTo>
                <a:lnTo>
                  <a:pt x="696832" y="837500"/>
                </a:lnTo>
                <a:lnTo>
                  <a:pt x="658069" y="859459"/>
                </a:lnTo>
                <a:lnTo>
                  <a:pt x="617341" y="877512"/>
                </a:lnTo>
                <a:lnTo>
                  <a:pt x="575040" y="891486"/>
                </a:lnTo>
                <a:lnTo>
                  <a:pt x="531572" y="901247"/>
                </a:lnTo>
                <a:lnTo>
                  <a:pt x="487357" y="906700"/>
                </a:lnTo>
                <a:lnTo>
                  <a:pt x="453965" y="907930"/>
                </a:lnTo>
                <a:close/>
              </a:path>
            </a:pathLst>
          </a:custGeom>
          <a:solidFill>
            <a:srgbClr val="AB0420"/>
          </a:solidFill>
        </p:spPr>
        <p:txBody>
          <a:bodyPr wrap="square" lIns="0" tIns="0" rIns="0" bIns="0" rtlCol="0"/>
          <a:lstStyle/>
          <a:p>
            <a:endParaRPr/>
          </a:p>
        </p:txBody>
      </p:sp>
      <p:grpSp>
        <p:nvGrpSpPr>
          <p:cNvPr id="37" name="Group 36">
            <a:extLst>
              <a:ext uri="{FF2B5EF4-FFF2-40B4-BE49-F238E27FC236}">
                <a16:creationId xmlns:a16="http://schemas.microsoft.com/office/drawing/2014/main" id="{AE685FBF-2BCE-B549-BA09-F031EF8ACA99}"/>
              </a:ext>
            </a:extLst>
          </p:cNvPr>
          <p:cNvGrpSpPr/>
          <p:nvPr userDrawn="1"/>
        </p:nvGrpSpPr>
        <p:grpSpPr>
          <a:xfrm rot="10800000">
            <a:off x="873404" y="8823172"/>
            <a:ext cx="3054617" cy="73818"/>
            <a:chOff x="9759603" y="5883440"/>
            <a:chExt cx="3054617" cy="73818"/>
          </a:xfrm>
        </p:grpSpPr>
        <p:pic>
          <p:nvPicPr>
            <p:cNvPr id="38" name="object 10">
              <a:extLst>
                <a:ext uri="{FF2B5EF4-FFF2-40B4-BE49-F238E27FC236}">
                  <a16:creationId xmlns:a16="http://schemas.microsoft.com/office/drawing/2014/main" id="{77E5EFED-C334-5348-B195-101710A90CE6}"/>
                </a:ext>
              </a:extLst>
            </p:cNvPr>
            <p:cNvPicPr/>
            <p:nvPr/>
          </p:nvPicPr>
          <p:blipFill>
            <a:blip r:embed="rId2" cstate="print"/>
            <a:stretch>
              <a:fillRect/>
            </a:stretch>
          </p:blipFill>
          <p:spPr>
            <a:xfrm>
              <a:off x="9759603" y="5883440"/>
              <a:ext cx="74502" cy="73818"/>
            </a:xfrm>
            <a:prstGeom prst="rect">
              <a:avLst/>
            </a:prstGeom>
          </p:spPr>
        </p:pic>
        <p:pic>
          <p:nvPicPr>
            <p:cNvPr id="39" name="object 11">
              <a:extLst>
                <a:ext uri="{FF2B5EF4-FFF2-40B4-BE49-F238E27FC236}">
                  <a16:creationId xmlns:a16="http://schemas.microsoft.com/office/drawing/2014/main" id="{FAB9D9A9-7F38-3B4C-A7E6-008F0C8A3452}"/>
                </a:ext>
              </a:extLst>
            </p:cNvPr>
            <p:cNvPicPr/>
            <p:nvPr/>
          </p:nvPicPr>
          <p:blipFill>
            <a:blip r:embed="rId3" cstate="print"/>
            <a:stretch>
              <a:fillRect/>
            </a:stretch>
          </p:blipFill>
          <p:spPr>
            <a:xfrm>
              <a:off x="9908609" y="5883440"/>
              <a:ext cx="74502" cy="73818"/>
            </a:xfrm>
            <a:prstGeom prst="rect">
              <a:avLst/>
            </a:prstGeom>
          </p:spPr>
        </p:pic>
        <p:pic>
          <p:nvPicPr>
            <p:cNvPr id="40" name="object 12">
              <a:extLst>
                <a:ext uri="{FF2B5EF4-FFF2-40B4-BE49-F238E27FC236}">
                  <a16:creationId xmlns:a16="http://schemas.microsoft.com/office/drawing/2014/main" id="{22B42B0D-334F-2F40-B84F-1BD121964A3B}"/>
                </a:ext>
              </a:extLst>
            </p:cNvPr>
            <p:cNvPicPr/>
            <p:nvPr/>
          </p:nvPicPr>
          <p:blipFill>
            <a:blip r:embed="rId3" cstate="print"/>
            <a:stretch>
              <a:fillRect/>
            </a:stretch>
          </p:blipFill>
          <p:spPr>
            <a:xfrm>
              <a:off x="10057615" y="5883440"/>
              <a:ext cx="74502" cy="73818"/>
            </a:xfrm>
            <a:prstGeom prst="rect">
              <a:avLst/>
            </a:prstGeom>
          </p:spPr>
        </p:pic>
        <p:pic>
          <p:nvPicPr>
            <p:cNvPr id="41" name="object 13">
              <a:extLst>
                <a:ext uri="{FF2B5EF4-FFF2-40B4-BE49-F238E27FC236}">
                  <a16:creationId xmlns:a16="http://schemas.microsoft.com/office/drawing/2014/main" id="{B4A746E3-8FC4-D548-A54A-DECF26A9B563}"/>
                </a:ext>
              </a:extLst>
            </p:cNvPr>
            <p:cNvPicPr/>
            <p:nvPr/>
          </p:nvPicPr>
          <p:blipFill>
            <a:blip r:embed="rId2" cstate="print"/>
            <a:stretch>
              <a:fillRect/>
            </a:stretch>
          </p:blipFill>
          <p:spPr>
            <a:xfrm>
              <a:off x="10206621" y="5883440"/>
              <a:ext cx="74502" cy="73818"/>
            </a:xfrm>
            <a:prstGeom prst="rect">
              <a:avLst/>
            </a:prstGeom>
          </p:spPr>
        </p:pic>
        <p:pic>
          <p:nvPicPr>
            <p:cNvPr id="42" name="object 14">
              <a:extLst>
                <a:ext uri="{FF2B5EF4-FFF2-40B4-BE49-F238E27FC236}">
                  <a16:creationId xmlns:a16="http://schemas.microsoft.com/office/drawing/2014/main" id="{39544134-CBCF-7F49-8BB4-E034D2848366}"/>
                </a:ext>
              </a:extLst>
            </p:cNvPr>
            <p:cNvPicPr/>
            <p:nvPr/>
          </p:nvPicPr>
          <p:blipFill>
            <a:blip r:embed="rId2" cstate="print"/>
            <a:stretch>
              <a:fillRect/>
            </a:stretch>
          </p:blipFill>
          <p:spPr>
            <a:xfrm>
              <a:off x="10355626" y="5883440"/>
              <a:ext cx="74502" cy="73818"/>
            </a:xfrm>
            <a:prstGeom prst="rect">
              <a:avLst/>
            </a:prstGeom>
          </p:spPr>
        </p:pic>
        <p:pic>
          <p:nvPicPr>
            <p:cNvPr id="43" name="object 15">
              <a:extLst>
                <a:ext uri="{FF2B5EF4-FFF2-40B4-BE49-F238E27FC236}">
                  <a16:creationId xmlns:a16="http://schemas.microsoft.com/office/drawing/2014/main" id="{77E4E128-5E53-4E45-9186-7F2CB15E9C0A}"/>
                </a:ext>
              </a:extLst>
            </p:cNvPr>
            <p:cNvPicPr/>
            <p:nvPr/>
          </p:nvPicPr>
          <p:blipFill>
            <a:blip r:embed="rId3" cstate="print"/>
            <a:stretch>
              <a:fillRect/>
            </a:stretch>
          </p:blipFill>
          <p:spPr>
            <a:xfrm>
              <a:off x="10504632" y="5883440"/>
              <a:ext cx="74502" cy="73818"/>
            </a:xfrm>
            <a:prstGeom prst="rect">
              <a:avLst/>
            </a:prstGeom>
          </p:spPr>
        </p:pic>
        <p:pic>
          <p:nvPicPr>
            <p:cNvPr id="44" name="object 16">
              <a:extLst>
                <a:ext uri="{FF2B5EF4-FFF2-40B4-BE49-F238E27FC236}">
                  <a16:creationId xmlns:a16="http://schemas.microsoft.com/office/drawing/2014/main" id="{EA314DE2-F2A2-9C49-A823-AB44F564CAE0}"/>
                </a:ext>
              </a:extLst>
            </p:cNvPr>
            <p:cNvPicPr/>
            <p:nvPr/>
          </p:nvPicPr>
          <p:blipFill>
            <a:blip r:embed="rId2" cstate="print"/>
            <a:stretch>
              <a:fillRect/>
            </a:stretch>
          </p:blipFill>
          <p:spPr>
            <a:xfrm>
              <a:off x="10653638" y="5883440"/>
              <a:ext cx="74502" cy="73818"/>
            </a:xfrm>
            <a:prstGeom prst="rect">
              <a:avLst/>
            </a:prstGeom>
          </p:spPr>
        </p:pic>
        <p:pic>
          <p:nvPicPr>
            <p:cNvPr id="45" name="object 17">
              <a:extLst>
                <a:ext uri="{FF2B5EF4-FFF2-40B4-BE49-F238E27FC236}">
                  <a16:creationId xmlns:a16="http://schemas.microsoft.com/office/drawing/2014/main" id="{481C9080-D246-CC4D-AC19-4516830A987C}"/>
                </a:ext>
              </a:extLst>
            </p:cNvPr>
            <p:cNvPicPr/>
            <p:nvPr/>
          </p:nvPicPr>
          <p:blipFill>
            <a:blip r:embed="rId2" cstate="print"/>
            <a:stretch>
              <a:fillRect/>
            </a:stretch>
          </p:blipFill>
          <p:spPr>
            <a:xfrm>
              <a:off x="10802643" y="5883440"/>
              <a:ext cx="74502" cy="73818"/>
            </a:xfrm>
            <a:prstGeom prst="rect">
              <a:avLst/>
            </a:prstGeom>
          </p:spPr>
        </p:pic>
        <p:pic>
          <p:nvPicPr>
            <p:cNvPr id="46" name="object 18">
              <a:extLst>
                <a:ext uri="{FF2B5EF4-FFF2-40B4-BE49-F238E27FC236}">
                  <a16:creationId xmlns:a16="http://schemas.microsoft.com/office/drawing/2014/main" id="{B91AF3CB-3006-CF4D-9B35-B8E73724E6AE}"/>
                </a:ext>
              </a:extLst>
            </p:cNvPr>
            <p:cNvPicPr/>
            <p:nvPr/>
          </p:nvPicPr>
          <p:blipFill>
            <a:blip r:embed="rId3" cstate="print"/>
            <a:stretch>
              <a:fillRect/>
            </a:stretch>
          </p:blipFill>
          <p:spPr>
            <a:xfrm>
              <a:off x="10951649" y="5883440"/>
              <a:ext cx="74502" cy="73818"/>
            </a:xfrm>
            <a:prstGeom prst="rect">
              <a:avLst/>
            </a:prstGeom>
          </p:spPr>
        </p:pic>
        <p:pic>
          <p:nvPicPr>
            <p:cNvPr id="47" name="object 19">
              <a:extLst>
                <a:ext uri="{FF2B5EF4-FFF2-40B4-BE49-F238E27FC236}">
                  <a16:creationId xmlns:a16="http://schemas.microsoft.com/office/drawing/2014/main" id="{6D9B3E06-0041-3749-8026-5D04ABB27C55}"/>
                </a:ext>
              </a:extLst>
            </p:cNvPr>
            <p:cNvPicPr/>
            <p:nvPr/>
          </p:nvPicPr>
          <p:blipFill>
            <a:blip r:embed="rId3" cstate="print"/>
            <a:stretch>
              <a:fillRect/>
            </a:stretch>
          </p:blipFill>
          <p:spPr>
            <a:xfrm>
              <a:off x="11100654" y="5883440"/>
              <a:ext cx="74502" cy="73818"/>
            </a:xfrm>
            <a:prstGeom prst="rect">
              <a:avLst/>
            </a:prstGeom>
          </p:spPr>
        </p:pic>
        <p:pic>
          <p:nvPicPr>
            <p:cNvPr id="48" name="object 20">
              <a:extLst>
                <a:ext uri="{FF2B5EF4-FFF2-40B4-BE49-F238E27FC236}">
                  <a16:creationId xmlns:a16="http://schemas.microsoft.com/office/drawing/2014/main" id="{FBB1329A-4AAA-B24E-A552-4416DD548161}"/>
                </a:ext>
              </a:extLst>
            </p:cNvPr>
            <p:cNvPicPr/>
            <p:nvPr/>
          </p:nvPicPr>
          <p:blipFill>
            <a:blip r:embed="rId2" cstate="print"/>
            <a:stretch>
              <a:fillRect/>
            </a:stretch>
          </p:blipFill>
          <p:spPr>
            <a:xfrm>
              <a:off x="11249660" y="5883440"/>
              <a:ext cx="74502" cy="73818"/>
            </a:xfrm>
            <a:prstGeom prst="rect">
              <a:avLst/>
            </a:prstGeom>
          </p:spPr>
        </p:pic>
        <p:pic>
          <p:nvPicPr>
            <p:cNvPr id="49" name="object 21">
              <a:extLst>
                <a:ext uri="{FF2B5EF4-FFF2-40B4-BE49-F238E27FC236}">
                  <a16:creationId xmlns:a16="http://schemas.microsoft.com/office/drawing/2014/main" id="{03B8B288-0AD1-2946-A4FD-7C97BC89A2DA}"/>
                </a:ext>
              </a:extLst>
            </p:cNvPr>
            <p:cNvPicPr/>
            <p:nvPr/>
          </p:nvPicPr>
          <p:blipFill>
            <a:blip r:embed="rId2" cstate="print"/>
            <a:stretch>
              <a:fillRect/>
            </a:stretch>
          </p:blipFill>
          <p:spPr>
            <a:xfrm>
              <a:off x="11398666" y="5883440"/>
              <a:ext cx="74502" cy="73818"/>
            </a:xfrm>
            <a:prstGeom prst="rect">
              <a:avLst/>
            </a:prstGeom>
          </p:spPr>
        </p:pic>
        <p:pic>
          <p:nvPicPr>
            <p:cNvPr id="50" name="object 22">
              <a:extLst>
                <a:ext uri="{FF2B5EF4-FFF2-40B4-BE49-F238E27FC236}">
                  <a16:creationId xmlns:a16="http://schemas.microsoft.com/office/drawing/2014/main" id="{0175A97A-3772-4145-B23A-BB3AB2F4C7BB}"/>
                </a:ext>
              </a:extLst>
            </p:cNvPr>
            <p:cNvPicPr/>
            <p:nvPr/>
          </p:nvPicPr>
          <p:blipFill>
            <a:blip r:embed="rId3" cstate="print"/>
            <a:stretch>
              <a:fillRect/>
            </a:stretch>
          </p:blipFill>
          <p:spPr>
            <a:xfrm>
              <a:off x="11547671" y="5883440"/>
              <a:ext cx="74502" cy="73818"/>
            </a:xfrm>
            <a:prstGeom prst="rect">
              <a:avLst/>
            </a:prstGeom>
          </p:spPr>
        </p:pic>
        <p:pic>
          <p:nvPicPr>
            <p:cNvPr id="51" name="object 23">
              <a:extLst>
                <a:ext uri="{FF2B5EF4-FFF2-40B4-BE49-F238E27FC236}">
                  <a16:creationId xmlns:a16="http://schemas.microsoft.com/office/drawing/2014/main" id="{F5D5E73B-4EB9-0F4E-8F34-1560737FF9A0}"/>
                </a:ext>
              </a:extLst>
            </p:cNvPr>
            <p:cNvPicPr/>
            <p:nvPr/>
          </p:nvPicPr>
          <p:blipFill>
            <a:blip r:embed="rId2" cstate="print"/>
            <a:stretch>
              <a:fillRect/>
            </a:stretch>
          </p:blipFill>
          <p:spPr>
            <a:xfrm>
              <a:off x="11696677" y="5883440"/>
              <a:ext cx="74502" cy="73818"/>
            </a:xfrm>
            <a:prstGeom prst="rect">
              <a:avLst/>
            </a:prstGeom>
          </p:spPr>
        </p:pic>
        <p:pic>
          <p:nvPicPr>
            <p:cNvPr id="52" name="object 24">
              <a:extLst>
                <a:ext uri="{FF2B5EF4-FFF2-40B4-BE49-F238E27FC236}">
                  <a16:creationId xmlns:a16="http://schemas.microsoft.com/office/drawing/2014/main" id="{2D1C41DC-EECA-8B49-97A6-D829EF258067}"/>
                </a:ext>
              </a:extLst>
            </p:cNvPr>
            <p:cNvPicPr/>
            <p:nvPr/>
          </p:nvPicPr>
          <p:blipFill>
            <a:blip r:embed="rId2" cstate="print"/>
            <a:stretch>
              <a:fillRect/>
            </a:stretch>
          </p:blipFill>
          <p:spPr>
            <a:xfrm>
              <a:off x="11845683" y="5883440"/>
              <a:ext cx="74502" cy="73818"/>
            </a:xfrm>
            <a:prstGeom prst="rect">
              <a:avLst/>
            </a:prstGeom>
          </p:spPr>
        </p:pic>
        <p:pic>
          <p:nvPicPr>
            <p:cNvPr id="53" name="object 25">
              <a:extLst>
                <a:ext uri="{FF2B5EF4-FFF2-40B4-BE49-F238E27FC236}">
                  <a16:creationId xmlns:a16="http://schemas.microsoft.com/office/drawing/2014/main" id="{1F96471A-62BC-8B4F-B45C-5EAAFE29819C}"/>
                </a:ext>
              </a:extLst>
            </p:cNvPr>
            <p:cNvPicPr/>
            <p:nvPr/>
          </p:nvPicPr>
          <p:blipFill>
            <a:blip r:embed="rId3" cstate="print"/>
            <a:stretch>
              <a:fillRect/>
            </a:stretch>
          </p:blipFill>
          <p:spPr>
            <a:xfrm>
              <a:off x="11994688" y="5883440"/>
              <a:ext cx="74503" cy="73818"/>
            </a:xfrm>
            <a:prstGeom prst="rect">
              <a:avLst/>
            </a:prstGeom>
          </p:spPr>
        </p:pic>
        <p:pic>
          <p:nvPicPr>
            <p:cNvPr id="54" name="object 26">
              <a:extLst>
                <a:ext uri="{FF2B5EF4-FFF2-40B4-BE49-F238E27FC236}">
                  <a16:creationId xmlns:a16="http://schemas.microsoft.com/office/drawing/2014/main" id="{56B466DF-F1E8-5C4D-BA97-A5515A44E4C8}"/>
                </a:ext>
              </a:extLst>
            </p:cNvPr>
            <p:cNvPicPr/>
            <p:nvPr/>
          </p:nvPicPr>
          <p:blipFill>
            <a:blip r:embed="rId2" cstate="print"/>
            <a:stretch>
              <a:fillRect/>
            </a:stretch>
          </p:blipFill>
          <p:spPr>
            <a:xfrm>
              <a:off x="12143695" y="5883440"/>
              <a:ext cx="74503" cy="73818"/>
            </a:xfrm>
            <a:prstGeom prst="rect">
              <a:avLst/>
            </a:prstGeom>
          </p:spPr>
        </p:pic>
        <p:pic>
          <p:nvPicPr>
            <p:cNvPr id="55" name="object 27">
              <a:extLst>
                <a:ext uri="{FF2B5EF4-FFF2-40B4-BE49-F238E27FC236}">
                  <a16:creationId xmlns:a16="http://schemas.microsoft.com/office/drawing/2014/main" id="{633A8674-34DA-1749-A604-A3B2A3525816}"/>
                </a:ext>
              </a:extLst>
            </p:cNvPr>
            <p:cNvPicPr/>
            <p:nvPr/>
          </p:nvPicPr>
          <p:blipFill>
            <a:blip r:embed="rId2" cstate="print"/>
            <a:stretch>
              <a:fillRect/>
            </a:stretch>
          </p:blipFill>
          <p:spPr>
            <a:xfrm>
              <a:off x="12292700" y="5883440"/>
              <a:ext cx="74503" cy="73818"/>
            </a:xfrm>
            <a:prstGeom prst="rect">
              <a:avLst/>
            </a:prstGeom>
          </p:spPr>
        </p:pic>
        <p:pic>
          <p:nvPicPr>
            <p:cNvPr id="56" name="object 28">
              <a:extLst>
                <a:ext uri="{FF2B5EF4-FFF2-40B4-BE49-F238E27FC236}">
                  <a16:creationId xmlns:a16="http://schemas.microsoft.com/office/drawing/2014/main" id="{32A8830D-76A4-C447-B83F-496D1A6BF335}"/>
                </a:ext>
              </a:extLst>
            </p:cNvPr>
            <p:cNvPicPr/>
            <p:nvPr/>
          </p:nvPicPr>
          <p:blipFill>
            <a:blip r:embed="rId2" cstate="print"/>
            <a:stretch>
              <a:fillRect/>
            </a:stretch>
          </p:blipFill>
          <p:spPr>
            <a:xfrm>
              <a:off x="12441706" y="5883440"/>
              <a:ext cx="74503" cy="73818"/>
            </a:xfrm>
            <a:prstGeom prst="rect">
              <a:avLst/>
            </a:prstGeom>
          </p:spPr>
        </p:pic>
        <p:pic>
          <p:nvPicPr>
            <p:cNvPr id="57" name="object 29">
              <a:extLst>
                <a:ext uri="{FF2B5EF4-FFF2-40B4-BE49-F238E27FC236}">
                  <a16:creationId xmlns:a16="http://schemas.microsoft.com/office/drawing/2014/main" id="{C469B417-342D-9348-AED3-498632843ADA}"/>
                </a:ext>
              </a:extLst>
            </p:cNvPr>
            <p:cNvPicPr/>
            <p:nvPr/>
          </p:nvPicPr>
          <p:blipFill>
            <a:blip r:embed="rId3" cstate="print"/>
            <a:stretch>
              <a:fillRect/>
            </a:stretch>
          </p:blipFill>
          <p:spPr>
            <a:xfrm>
              <a:off x="12590712" y="5883440"/>
              <a:ext cx="74503" cy="73818"/>
            </a:xfrm>
            <a:prstGeom prst="rect">
              <a:avLst/>
            </a:prstGeom>
          </p:spPr>
        </p:pic>
        <p:pic>
          <p:nvPicPr>
            <p:cNvPr id="58" name="object 30">
              <a:extLst>
                <a:ext uri="{FF2B5EF4-FFF2-40B4-BE49-F238E27FC236}">
                  <a16:creationId xmlns:a16="http://schemas.microsoft.com/office/drawing/2014/main" id="{EA6C1853-D361-874D-AD9F-02AE3A4D2C4B}"/>
                </a:ext>
              </a:extLst>
            </p:cNvPr>
            <p:cNvPicPr/>
            <p:nvPr/>
          </p:nvPicPr>
          <p:blipFill>
            <a:blip r:embed="rId2" cstate="print"/>
            <a:stretch>
              <a:fillRect/>
            </a:stretch>
          </p:blipFill>
          <p:spPr>
            <a:xfrm>
              <a:off x="12739717" y="5883440"/>
              <a:ext cx="74503" cy="73818"/>
            </a:xfrm>
            <a:prstGeom prst="rect">
              <a:avLst/>
            </a:prstGeom>
          </p:spPr>
        </p:pic>
      </p:grpSp>
      <p:pic>
        <p:nvPicPr>
          <p:cNvPr id="59" name="Picture 58">
            <a:extLst>
              <a:ext uri="{FF2B5EF4-FFF2-40B4-BE49-F238E27FC236}">
                <a16:creationId xmlns:a16="http://schemas.microsoft.com/office/drawing/2014/main" id="{F48AFB5F-D473-9A4E-9EBD-3617A1390AD7}"/>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Tree>
    <p:extLst>
      <p:ext uri="{BB962C8B-B14F-4D97-AF65-F5344CB8AC3E}">
        <p14:creationId xmlns:p14="http://schemas.microsoft.com/office/powerpoint/2010/main" val="2307924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861B1E77-13BE-7D4A-8730-1445E7507836}"/>
              </a:ext>
            </a:extLst>
          </p:cNvPr>
          <p:cNvSpPr/>
          <p:nvPr userDrawn="1"/>
        </p:nvSpPr>
        <p:spPr>
          <a:xfrm>
            <a:off x="-4482" y="0"/>
            <a:ext cx="18288000" cy="8049516"/>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E2E8EB"/>
          </a:solidFill>
        </p:spPr>
        <p:txBody>
          <a:bodyPr wrap="square" lIns="0" tIns="0" rIns="0" bIns="0" rtlCol="0"/>
          <a:lstStyle/>
          <a:p>
            <a:endParaRPr dirty="0"/>
          </a:p>
        </p:txBody>
      </p:sp>
      <p:sp>
        <p:nvSpPr>
          <p:cNvPr id="10" name="object 10">
            <a:extLst>
              <a:ext uri="{FF2B5EF4-FFF2-40B4-BE49-F238E27FC236}">
                <a16:creationId xmlns:a16="http://schemas.microsoft.com/office/drawing/2014/main" id="{939ABE26-0F6D-4A49-89F5-5A7D243BD93A}"/>
              </a:ext>
            </a:extLst>
          </p:cNvPr>
          <p:cNvSpPr/>
          <p:nvPr userDrawn="1"/>
        </p:nvSpPr>
        <p:spPr>
          <a:xfrm>
            <a:off x="-454025" y="1028700"/>
            <a:ext cx="908050" cy="908050"/>
          </a:xfrm>
          <a:custGeom>
            <a:avLst/>
            <a:gdLst/>
            <a:ahLst/>
            <a:cxnLst/>
            <a:rect l="l" t="t" r="r" b="b"/>
            <a:pathLst>
              <a:path w="908050" h="908050">
                <a:moveTo>
                  <a:pt x="453965" y="907930"/>
                </a:moveTo>
                <a:lnTo>
                  <a:pt x="409468" y="905744"/>
                </a:lnTo>
                <a:lnTo>
                  <a:pt x="365400" y="899207"/>
                </a:lnTo>
                <a:lnTo>
                  <a:pt x="322185" y="888382"/>
                </a:lnTo>
                <a:lnTo>
                  <a:pt x="280240" y="873373"/>
                </a:lnTo>
                <a:lnTo>
                  <a:pt x="239967" y="854326"/>
                </a:lnTo>
                <a:lnTo>
                  <a:pt x="201755" y="831423"/>
                </a:lnTo>
                <a:lnTo>
                  <a:pt x="165972" y="804884"/>
                </a:lnTo>
                <a:lnTo>
                  <a:pt x="132963" y="774966"/>
                </a:lnTo>
                <a:lnTo>
                  <a:pt x="103045" y="741957"/>
                </a:lnTo>
                <a:lnTo>
                  <a:pt x="76506" y="706174"/>
                </a:lnTo>
                <a:lnTo>
                  <a:pt x="53603" y="667962"/>
                </a:lnTo>
                <a:lnTo>
                  <a:pt x="34556" y="627689"/>
                </a:lnTo>
                <a:lnTo>
                  <a:pt x="19547" y="585744"/>
                </a:lnTo>
                <a:lnTo>
                  <a:pt x="8722" y="542529"/>
                </a:lnTo>
                <a:lnTo>
                  <a:pt x="2185" y="498461"/>
                </a:lnTo>
                <a:lnTo>
                  <a:pt x="0" y="453965"/>
                </a:lnTo>
                <a:lnTo>
                  <a:pt x="136" y="442820"/>
                </a:lnTo>
                <a:lnTo>
                  <a:pt x="3414" y="398391"/>
                </a:lnTo>
                <a:lnTo>
                  <a:pt x="11030" y="354497"/>
                </a:lnTo>
                <a:lnTo>
                  <a:pt x="22913" y="311561"/>
                </a:lnTo>
                <a:lnTo>
                  <a:pt x="38946" y="269996"/>
                </a:lnTo>
                <a:lnTo>
                  <a:pt x="58977" y="230203"/>
                </a:lnTo>
                <a:lnTo>
                  <a:pt x="82811" y="192565"/>
                </a:lnTo>
                <a:lnTo>
                  <a:pt x="110220" y="157444"/>
                </a:lnTo>
                <a:lnTo>
                  <a:pt x="140940" y="125179"/>
                </a:lnTo>
                <a:lnTo>
                  <a:pt x="174673" y="96081"/>
                </a:lnTo>
                <a:lnTo>
                  <a:pt x="211097" y="70429"/>
                </a:lnTo>
                <a:lnTo>
                  <a:pt x="249860" y="48470"/>
                </a:lnTo>
                <a:lnTo>
                  <a:pt x="290588" y="30417"/>
                </a:lnTo>
                <a:lnTo>
                  <a:pt x="332889" y="16443"/>
                </a:lnTo>
                <a:lnTo>
                  <a:pt x="376357" y="6682"/>
                </a:lnTo>
                <a:lnTo>
                  <a:pt x="420572" y="1229"/>
                </a:lnTo>
                <a:lnTo>
                  <a:pt x="453965" y="0"/>
                </a:lnTo>
                <a:lnTo>
                  <a:pt x="465109" y="136"/>
                </a:lnTo>
                <a:lnTo>
                  <a:pt x="509538" y="3414"/>
                </a:lnTo>
                <a:lnTo>
                  <a:pt x="553432" y="11030"/>
                </a:lnTo>
                <a:lnTo>
                  <a:pt x="596368" y="22913"/>
                </a:lnTo>
                <a:lnTo>
                  <a:pt x="637933" y="38946"/>
                </a:lnTo>
                <a:lnTo>
                  <a:pt x="677726" y="58977"/>
                </a:lnTo>
                <a:lnTo>
                  <a:pt x="715364" y="82811"/>
                </a:lnTo>
                <a:lnTo>
                  <a:pt x="750485" y="110220"/>
                </a:lnTo>
                <a:lnTo>
                  <a:pt x="782750" y="140940"/>
                </a:lnTo>
                <a:lnTo>
                  <a:pt x="811848" y="174673"/>
                </a:lnTo>
                <a:lnTo>
                  <a:pt x="837500" y="211097"/>
                </a:lnTo>
                <a:lnTo>
                  <a:pt x="859459" y="249860"/>
                </a:lnTo>
                <a:lnTo>
                  <a:pt x="877512" y="290588"/>
                </a:lnTo>
                <a:lnTo>
                  <a:pt x="891486" y="332889"/>
                </a:lnTo>
                <a:lnTo>
                  <a:pt x="901247" y="376357"/>
                </a:lnTo>
                <a:lnTo>
                  <a:pt x="906700" y="420572"/>
                </a:lnTo>
                <a:lnTo>
                  <a:pt x="907930" y="453965"/>
                </a:lnTo>
                <a:lnTo>
                  <a:pt x="907793" y="465109"/>
                </a:lnTo>
                <a:lnTo>
                  <a:pt x="904515" y="509538"/>
                </a:lnTo>
                <a:lnTo>
                  <a:pt x="896899" y="553432"/>
                </a:lnTo>
                <a:lnTo>
                  <a:pt x="885016" y="596368"/>
                </a:lnTo>
                <a:lnTo>
                  <a:pt x="868983" y="637933"/>
                </a:lnTo>
                <a:lnTo>
                  <a:pt x="848952" y="677726"/>
                </a:lnTo>
                <a:lnTo>
                  <a:pt x="825118" y="715364"/>
                </a:lnTo>
                <a:lnTo>
                  <a:pt x="797709" y="750485"/>
                </a:lnTo>
                <a:lnTo>
                  <a:pt x="766989" y="782750"/>
                </a:lnTo>
                <a:lnTo>
                  <a:pt x="733256" y="811848"/>
                </a:lnTo>
                <a:lnTo>
                  <a:pt x="696832" y="837500"/>
                </a:lnTo>
                <a:lnTo>
                  <a:pt x="658069" y="859459"/>
                </a:lnTo>
                <a:lnTo>
                  <a:pt x="617341" y="877512"/>
                </a:lnTo>
                <a:lnTo>
                  <a:pt x="575040" y="891486"/>
                </a:lnTo>
                <a:lnTo>
                  <a:pt x="531572" y="901247"/>
                </a:lnTo>
                <a:lnTo>
                  <a:pt x="487357" y="906700"/>
                </a:lnTo>
                <a:lnTo>
                  <a:pt x="453965" y="907930"/>
                </a:lnTo>
                <a:close/>
              </a:path>
            </a:pathLst>
          </a:custGeom>
          <a:solidFill>
            <a:srgbClr val="AB0420"/>
          </a:solidFill>
        </p:spPr>
        <p:txBody>
          <a:bodyPr wrap="square" lIns="0" tIns="0" rIns="0" bIns="0" rtlCol="0"/>
          <a:lstStyle/>
          <a:p>
            <a:endParaRPr/>
          </a:p>
        </p:txBody>
      </p:sp>
      <p:grpSp>
        <p:nvGrpSpPr>
          <p:cNvPr id="12" name="Group 11">
            <a:extLst>
              <a:ext uri="{FF2B5EF4-FFF2-40B4-BE49-F238E27FC236}">
                <a16:creationId xmlns:a16="http://schemas.microsoft.com/office/drawing/2014/main" id="{AEAB83CA-72A0-5B43-A0E5-5630BADF85AA}"/>
              </a:ext>
            </a:extLst>
          </p:cNvPr>
          <p:cNvGrpSpPr/>
          <p:nvPr userDrawn="1"/>
        </p:nvGrpSpPr>
        <p:grpSpPr>
          <a:xfrm rot="10800000">
            <a:off x="873404" y="8823172"/>
            <a:ext cx="3054617" cy="73818"/>
            <a:chOff x="9759603" y="5883440"/>
            <a:chExt cx="3054617" cy="73818"/>
          </a:xfrm>
        </p:grpSpPr>
        <p:pic>
          <p:nvPicPr>
            <p:cNvPr id="13" name="object 10">
              <a:extLst>
                <a:ext uri="{FF2B5EF4-FFF2-40B4-BE49-F238E27FC236}">
                  <a16:creationId xmlns:a16="http://schemas.microsoft.com/office/drawing/2014/main" id="{2693B781-C17F-D046-A1CC-47D60FE5146A}"/>
                </a:ext>
              </a:extLst>
            </p:cNvPr>
            <p:cNvPicPr/>
            <p:nvPr/>
          </p:nvPicPr>
          <p:blipFill>
            <a:blip r:embed="rId2" cstate="print"/>
            <a:stretch>
              <a:fillRect/>
            </a:stretch>
          </p:blipFill>
          <p:spPr>
            <a:xfrm>
              <a:off x="9759603" y="5883440"/>
              <a:ext cx="74502" cy="73818"/>
            </a:xfrm>
            <a:prstGeom prst="rect">
              <a:avLst/>
            </a:prstGeom>
          </p:spPr>
        </p:pic>
        <p:pic>
          <p:nvPicPr>
            <p:cNvPr id="14" name="object 11">
              <a:extLst>
                <a:ext uri="{FF2B5EF4-FFF2-40B4-BE49-F238E27FC236}">
                  <a16:creationId xmlns:a16="http://schemas.microsoft.com/office/drawing/2014/main" id="{81CF6986-F671-0946-95B5-782E2DE8F3AB}"/>
                </a:ext>
              </a:extLst>
            </p:cNvPr>
            <p:cNvPicPr/>
            <p:nvPr/>
          </p:nvPicPr>
          <p:blipFill>
            <a:blip r:embed="rId3" cstate="print"/>
            <a:stretch>
              <a:fillRect/>
            </a:stretch>
          </p:blipFill>
          <p:spPr>
            <a:xfrm>
              <a:off x="9908609" y="5883440"/>
              <a:ext cx="74502" cy="73818"/>
            </a:xfrm>
            <a:prstGeom prst="rect">
              <a:avLst/>
            </a:prstGeom>
          </p:spPr>
        </p:pic>
        <p:pic>
          <p:nvPicPr>
            <p:cNvPr id="15" name="object 12">
              <a:extLst>
                <a:ext uri="{FF2B5EF4-FFF2-40B4-BE49-F238E27FC236}">
                  <a16:creationId xmlns:a16="http://schemas.microsoft.com/office/drawing/2014/main" id="{764B46D8-1F50-A548-968A-E9E3228B30A3}"/>
                </a:ext>
              </a:extLst>
            </p:cNvPr>
            <p:cNvPicPr/>
            <p:nvPr/>
          </p:nvPicPr>
          <p:blipFill>
            <a:blip r:embed="rId3" cstate="print"/>
            <a:stretch>
              <a:fillRect/>
            </a:stretch>
          </p:blipFill>
          <p:spPr>
            <a:xfrm>
              <a:off x="10057615" y="5883440"/>
              <a:ext cx="74502" cy="73818"/>
            </a:xfrm>
            <a:prstGeom prst="rect">
              <a:avLst/>
            </a:prstGeom>
          </p:spPr>
        </p:pic>
        <p:pic>
          <p:nvPicPr>
            <p:cNvPr id="16" name="object 13">
              <a:extLst>
                <a:ext uri="{FF2B5EF4-FFF2-40B4-BE49-F238E27FC236}">
                  <a16:creationId xmlns:a16="http://schemas.microsoft.com/office/drawing/2014/main" id="{AB512040-F728-8240-883B-7D508A9A9DD1}"/>
                </a:ext>
              </a:extLst>
            </p:cNvPr>
            <p:cNvPicPr/>
            <p:nvPr/>
          </p:nvPicPr>
          <p:blipFill>
            <a:blip r:embed="rId2" cstate="print"/>
            <a:stretch>
              <a:fillRect/>
            </a:stretch>
          </p:blipFill>
          <p:spPr>
            <a:xfrm>
              <a:off x="10206621" y="5883440"/>
              <a:ext cx="74502" cy="73818"/>
            </a:xfrm>
            <a:prstGeom prst="rect">
              <a:avLst/>
            </a:prstGeom>
          </p:spPr>
        </p:pic>
        <p:pic>
          <p:nvPicPr>
            <p:cNvPr id="17" name="object 14">
              <a:extLst>
                <a:ext uri="{FF2B5EF4-FFF2-40B4-BE49-F238E27FC236}">
                  <a16:creationId xmlns:a16="http://schemas.microsoft.com/office/drawing/2014/main" id="{8A1EE0CB-CF08-824E-A3CD-3B86EB85CB08}"/>
                </a:ext>
              </a:extLst>
            </p:cNvPr>
            <p:cNvPicPr/>
            <p:nvPr/>
          </p:nvPicPr>
          <p:blipFill>
            <a:blip r:embed="rId2" cstate="print"/>
            <a:stretch>
              <a:fillRect/>
            </a:stretch>
          </p:blipFill>
          <p:spPr>
            <a:xfrm>
              <a:off x="10355626" y="5883440"/>
              <a:ext cx="74502" cy="73818"/>
            </a:xfrm>
            <a:prstGeom prst="rect">
              <a:avLst/>
            </a:prstGeom>
          </p:spPr>
        </p:pic>
        <p:pic>
          <p:nvPicPr>
            <p:cNvPr id="18" name="object 15">
              <a:extLst>
                <a:ext uri="{FF2B5EF4-FFF2-40B4-BE49-F238E27FC236}">
                  <a16:creationId xmlns:a16="http://schemas.microsoft.com/office/drawing/2014/main" id="{6159E075-1A87-0A41-B97E-78AD1AC03821}"/>
                </a:ext>
              </a:extLst>
            </p:cNvPr>
            <p:cNvPicPr/>
            <p:nvPr/>
          </p:nvPicPr>
          <p:blipFill>
            <a:blip r:embed="rId3" cstate="print"/>
            <a:stretch>
              <a:fillRect/>
            </a:stretch>
          </p:blipFill>
          <p:spPr>
            <a:xfrm>
              <a:off x="10504632" y="5883440"/>
              <a:ext cx="74502" cy="73818"/>
            </a:xfrm>
            <a:prstGeom prst="rect">
              <a:avLst/>
            </a:prstGeom>
          </p:spPr>
        </p:pic>
        <p:pic>
          <p:nvPicPr>
            <p:cNvPr id="19" name="object 16">
              <a:extLst>
                <a:ext uri="{FF2B5EF4-FFF2-40B4-BE49-F238E27FC236}">
                  <a16:creationId xmlns:a16="http://schemas.microsoft.com/office/drawing/2014/main" id="{FCADBA37-9D17-D84A-8001-2F1DC761A712}"/>
                </a:ext>
              </a:extLst>
            </p:cNvPr>
            <p:cNvPicPr/>
            <p:nvPr/>
          </p:nvPicPr>
          <p:blipFill>
            <a:blip r:embed="rId2" cstate="print"/>
            <a:stretch>
              <a:fillRect/>
            </a:stretch>
          </p:blipFill>
          <p:spPr>
            <a:xfrm>
              <a:off x="10653638" y="5883440"/>
              <a:ext cx="74502" cy="73818"/>
            </a:xfrm>
            <a:prstGeom prst="rect">
              <a:avLst/>
            </a:prstGeom>
          </p:spPr>
        </p:pic>
        <p:pic>
          <p:nvPicPr>
            <p:cNvPr id="20" name="object 17">
              <a:extLst>
                <a:ext uri="{FF2B5EF4-FFF2-40B4-BE49-F238E27FC236}">
                  <a16:creationId xmlns:a16="http://schemas.microsoft.com/office/drawing/2014/main" id="{D6BA6CE5-2399-D04A-B90E-6CCC2503C365}"/>
                </a:ext>
              </a:extLst>
            </p:cNvPr>
            <p:cNvPicPr/>
            <p:nvPr/>
          </p:nvPicPr>
          <p:blipFill>
            <a:blip r:embed="rId2" cstate="print"/>
            <a:stretch>
              <a:fillRect/>
            </a:stretch>
          </p:blipFill>
          <p:spPr>
            <a:xfrm>
              <a:off x="10802643" y="5883440"/>
              <a:ext cx="74502" cy="73818"/>
            </a:xfrm>
            <a:prstGeom prst="rect">
              <a:avLst/>
            </a:prstGeom>
          </p:spPr>
        </p:pic>
        <p:pic>
          <p:nvPicPr>
            <p:cNvPr id="21" name="object 18">
              <a:extLst>
                <a:ext uri="{FF2B5EF4-FFF2-40B4-BE49-F238E27FC236}">
                  <a16:creationId xmlns:a16="http://schemas.microsoft.com/office/drawing/2014/main" id="{EDF63CC5-A86E-8B4B-9AD4-452ACFADA1FE}"/>
                </a:ext>
              </a:extLst>
            </p:cNvPr>
            <p:cNvPicPr/>
            <p:nvPr/>
          </p:nvPicPr>
          <p:blipFill>
            <a:blip r:embed="rId3" cstate="print"/>
            <a:stretch>
              <a:fillRect/>
            </a:stretch>
          </p:blipFill>
          <p:spPr>
            <a:xfrm>
              <a:off x="10951649" y="5883440"/>
              <a:ext cx="74502" cy="73818"/>
            </a:xfrm>
            <a:prstGeom prst="rect">
              <a:avLst/>
            </a:prstGeom>
          </p:spPr>
        </p:pic>
        <p:pic>
          <p:nvPicPr>
            <p:cNvPr id="22" name="object 19">
              <a:extLst>
                <a:ext uri="{FF2B5EF4-FFF2-40B4-BE49-F238E27FC236}">
                  <a16:creationId xmlns:a16="http://schemas.microsoft.com/office/drawing/2014/main" id="{380CB797-0A37-3F40-96D9-9C22D3E68EB6}"/>
                </a:ext>
              </a:extLst>
            </p:cNvPr>
            <p:cNvPicPr/>
            <p:nvPr/>
          </p:nvPicPr>
          <p:blipFill>
            <a:blip r:embed="rId3" cstate="print"/>
            <a:stretch>
              <a:fillRect/>
            </a:stretch>
          </p:blipFill>
          <p:spPr>
            <a:xfrm>
              <a:off x="11100654" y="5883440"/>
              <a:ext cx="74502" cy="73818"/>
            </a:xfrm>
            <a:prstGeom prst="rect">
              <a:avLst/>
            </a:prstGeom>
          </p:spPr>
        </p:pic>
        <p:pic>
          <p:nvPicPr>
            <p:cNvPr id="23" name="object 20">
              <a:extLst>
                <a:ext uri="{FF2B5EF4-FFF2-40B4-BE49-F238E27FC236}">
                  <a16:creationId xmlns:a16="http://schemas.microsoft.com/office/drawing/2014/main" id="{0FE0074A-D849-F249-ADFC-511D4F8F99C4}"/>
                </a:ext>
              </a:extLst>
            </p:cNvPr>
            <p:cNvPicPr/>
            <p:nvPr/>
          </p:nvPicPr>
          <p:blipFill>
            <a:blip r:embed="rId2" cstate="print"/>
            <a:stretch>
              <a:fillRect/>
            </a:stretch>
          </p:blipFill>
          <p:spPr>
            <a:xfrm>
              <a:off x="11249660" y="5883440"/>
              <a:ext cx="74502" cy="73818"/>
            </a:xfrm>
            <a:prstGeom prst="rect">
              <a:avLst/>
            </a:prstGeom>
          </p:spPr>
        </p:pic>
        <p:pic>
          <p:nvPicPr>
            <p:cNvPr id="24" name="object 21">
              <a:extLst>
                <a:ext uri="{FF2B5EF4-FFF2-40B4-BE49-F238E27FC236}">
                  <a16:creationId xmlns:a16="http://schemas.microsoft.com/office/drawing/2014/main" id="{63E1BAF5-C9EE-BA4F-A0FF-16BF2C2B6B1B}"/>
                </a:ext>
              </a:extLst>
            </p:cNvPr>
            <p:cNvPicPr/>
            <p:nvPr/>
          </p:nvPicPr>
          <p:blipFill>
            <a:blip r:embed="rId2" cstate="print"/>
            <a:stretch>
              <a:fillRect/>
            </a:stretch>
          </p:blipFill>
          <p:spPr>
            <a:xfrm>
              <a:off x="11398666" y="5883440"/>
              <a:ext cx="74502" cy="73818"/>
            </a:xfrm>
            <a:prstGeom prst="rect">
              <a:avLst/>
            </a:prstGeom>
          </p:spPr>
        </p:pic>
        <p:pic>
          <p:nvPicPr>
            <p:cNvPr id="25" name="object 22">
              <a:extLst>
                <a:ext uri="{FF2B5EF4-FFF2-40B4-BE49-F238E27FC236}">
                  <a16:creationId xmlns:a16="http://schemas.microsoft.com/office/drawing/2014/main" id="{AB527FD0-289F-2246-93D2-FEA036FF7C02}"/>
                </a:ext>
              </a:extLst>
            </p:cNvPr>
            <p:cNvPicPr/>
            <p:nvPr/>
          </p:nvPicPr>
          <p:blipFill>
            <a:blip r:embed="rId3" cstate="print"/>
            <a:stretch>
              <a:fillRect/>
            </a:stretch>
          </p:blipFill>
          <p:spPr>
            <a:xfrm>
              <a:off x="11547671" y="5883440"/>
              <a:ext cx="74502" cy="73818"/>
            </a:xfrm>
            <a:prstGeom prst="rect">
              <a:avLst/>
            </a:prstGeom>
          </p:spPr>
        </p:pic>
        <p:pic>
          <p:nvPicPr>
            <p:cNvPr id="26" name="object 23">
              <a:extLst>
                <a:ext uri="{FF2B5EF4-FFF2-40B4-BE49-F238E27FC236}">
                  <a16:creationId xmlns:a16="http://schemas.microsoft.com/office/drawing/2014/main" id="{B899009B-F7CD-4347-B3C2-3415F002DCC8}"/>
                </a:ext>
              </a:extLst>
            </p:cNvPr>
            <p:cNvPicPr/>
            <p:nvPr/>
          </p:nvPicPr>
          <p:blipFill>
            <a:blip r:embed="rId2" cstate="print"/>
            <a:stretch>
              <a:fillRect/>
            </a:stretch>
          </p:blipFill>
          <p:spPr>
            <a:xfrm>
              <a:off x="11696677" y="5883440"/>
              <a:ext cx="74502" cy="73818"/>
            </a:xfrm>
            <a:prstGeom prst="rect">
              <a:avLst/>
            </a:prstGeom>
          </p:spPr>
        </p:pic>
        <p:pic>
          <p:nvPicPr>
            <p:cNvPr id="27" name="object 24">
              <a:extLst>
                <a:ext uri="{FF2B5EF4-FFF2-40B4-BE49-F238E27FC236}">
                  <a16:creationId xmlns:a16="http://schemas.microsoft.com/office/drawing/2014/main" id="{EC3E291D-D384-7F48-B65B-5B3C47061072}"/>
                </a:ext>
              </a:extLst>
            </p:cNvPr>
            <p:cNvPicPr/>
            <p:nvPr/>
          </p:nvPicPr>
          <p:blipFill>
            <a:blip r:embed="rId2" cstate="print"/>
            <a:stretch>
              <a:fillRect/>
            </a:stretch>
          </p:blipFill>
          <p:spPr>
            <a:xfrm>
              <a:off x="11845683" y="5883440"/>
              <a:ext cx="74502" cy="73818"/>
            </a:xfrm>
            <a:prstGeom prst="rect">
              <a:avLst/>
            </a:prstGeom>
          </p:spPr>
        </p:pic>
        <p:pic>
          <p:nvPicPr>
            <p:cNvPr id="28" name="object 25">
              <a:extLst>
                <a:ext uri="{FF2B5EF4-FFF2-40B4-BE49-F238E27FC236}">
                  <a16:creationId xmlns:a16="http://schemas.microsoft.com/office/drawing/2014/main" id="{3447A14C-19D9-0747-809D-72ED87202C81}"/>
                </a:ext>
              </a:extLst>
            </p:cNvPr>
            <p:cNvPicPr/>
            <p:nvPr/>
          </p:nvPicPr>
          <p:blipFill>
            <a:blip r:embed="rId3" cstate="print"/>
            <a:stretch>
              <a:fillRect/>
            </a:stretch>
          </p:blipFill>
          <p:spPr>
            <a:xfrm>
              <a:off x="11994688" y="5883440"/>
              <a:ext cx="74503" cy="73818"/>
            </a:xfrm>
            <a:prstGeom prst="rect">
              <a:avLst/>
            </a:prstGeom>
          </p:spPr>
        </p:pic>
        <p:pic>
          <p:nvPicPr>
            <p:cNvPr id="29" name="object 26">
              <a:extLst>
                <a:ext uri="{FF2B5EF4-FFF2-40B4-BE49-F238E27FC236}">
                  <a16:creationId xmlns:a16="http://schemas.microsoft.com/office/drawing/2014/main" id="{3BB4FAC4-317B-A74F-854F-75B2E7DC0B73}"/>
                </a:ext>
              </a:extLst>
            </p:cNvPr>
            <p:cNvPicPr/>
            <p:nvPr/>
          </p:nvPicPr>
          <p:blipFill>
            <a:blip r:embed="rId2" cstate="print"/>
            <a:stretch>
              <a:fillRect/>
            </a:stretch>
          </p:blipFill>
          <p:spPr>
            <a:xfrm>
              <a:off x="12143695" y="5883440"/>
              <a:ext cx="74503" cy="73818"/>
            </a:xfrm>
            <a:prstGeom prst="rect">
              <a:avLst/>
            </a:prstGeom>
          </p:spPr>
        </p:pic>
        <p:pic>
          <p:nvPicPr>
            <p:cNvPr id="30" name="object 27">
              <a:extLst>
                <a:ext uri="{FF2B5EF4-FFF2-40B4-BE49-F238E27FC236}">
                  <a16:creationId xmlns:a16="http://schemas.microsoft.com/office/drawing/2014/main" id="{4E2F8866-F550-E24A-B04D-C831D8744FF8}"/>
                </a:ext>
              </a:extLst>
            </p:cNvPr>
            <p:cNvPicPr/>
            <p:nvPr/>
          </p:nvPicPr>
          <p:blipFill>
            <a:blip r:embed="rId2" cstate="print"/>
            <a:stretch>
              <a:fillRect/>
            </a:stretch>
          </p:blipFill>
          <p:spPr>
            <a:xfrm>
              <a:off x="12292700" y="5883440"/>
              <a:ext cx="74503" cy="73818"/>
            </a:xfrm>
            <a:prstGeom prst="rect">
              <a:avLst/>
            </a:prstGeom>
          </p:spPr>
        </p:pic>
        <p:pic>
          <p:nvPicPr>
            <p:cNvPr id="31" name="object 28">
              <a:extLst>
                <a:ext uri="{FF2B5EF4-FFF2-40B4-BE49-F238E27FC236}">
                  <a16:creationId xmlns:a16="http://schemas.microsoft.com/office/drawing/2014/main" id="{9CE33790-B0C1-754B-A5DD-64927BA6AC1B}"/>
                </a:ext>
              </a:extLst>
            </p:cNvPr>
            <p:cNvPicPr/>
            <p:nvPr/>
          </p:nvPicPr>
          <p:blipFill>
            <a:blip r:embed="rId2" cstate="print"/>
            <a:stretch>
              <a:fillRect/>
            </a:stretch>
          </p:blipFill>
          <p:spPr>
            <a:xfrm>
              <a:off x="12441706" y="5883440"/>
              <a:ext cx="74503" cy="73818"/>
            </a:xfrm>
            <a:prstGeom prst="rect">
              <a:avLst/>
            </a:prstGeom>
          </p:spPr>
        </p:pic>
        <p:pic>
          <p:nvPicPr>
            <p:cNvPr id="32" name="object 29">
              <a:extLst>
                <a:ext uri="{FF2B5EF4-FFF2-40B4-BE49-F238E27FC236}">
                  <a16:creationId xmlns:a16="http://schemas.microsoft.com/office/drawing/2014/main" id="{2CC8E4B8-2405-4B4B-910F-8AB08E2BFC5D}"/>
                </a:ext>
              </a:extLst>
            </p:cNvPr>
            <p:cNvPicPr/>
            <p:nvPr/>
          </p:nvPicPr>
          <p:blipFill>
            <a:blip r:embed="rId3" cstate="print"/>
            <a:stretch>
              <a:fillRect/>
            </a:stretch>
          </p:blipFill>
          <p:spPr>
            <a:xfrm>
              <a:off x="12590712" y="5883440"/>
              <a:ext cx="74503" cy="73818"/>
            </a:xfrm>
            <a:prstGeom prst="rect">
              <a:avLst/>
            </a:prstGeom>
          </p:spPr>
        </p:pic>
        <p:pic>
          <p:nvPicPr>
            <p:cNvPr id="33" name="object 30">
              <a:extLst>
                <a:ext uri="{FF2B5EF4-FFF2-40B4-BE49-F238E27FC236}">
                  <a16:creationId xmlns:a16="http://schemas.microsoft.com/office/drawing/2014/main" id="{C5D57E79-8A03-CB49-8682-F1FD618AE52F}"/>
                </a:ext>
              </a:extLst>
            </p:cNvPr>
            <p:cNvPicPr/>
            <p:nvPr/>
          </p:nvPicPr>
          <p:blipFill>
            <a:blip r:embed="rId2" cstate="print"/>
            <a:stretch>
              <a:fillRect/>
            </a:stretch>
          </p:blipFill>
          <p:spPr>
            <a:xfrm>
              <a:off x="12739717" y="5883440"/>
              <a:ext cx="74503" cy="73818"/>
            </a:xfrm>
            <a:prstGeom prst="rect">
              <a:avLst/>
            </a:prstGeom>
          </p:spPr>
        </p:pic>
      </p:grpSp>
      <p:pic>
        <p:nvPicPr>
          <p:cNvPr id="34" name="Picture 33">
            <a:extLst>
              <a:ext uri="{FF2B5EF4-FFF2-40B4-BE49-F238E27FC236}">
                <a16:creationId xmlns:a16="http://schemas.microsoft.com/office/drawing/2014/main" id="{09F4D27E-E76E-0E46-97C4-5AFADEC71A89}"/>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8F70D7D-8179-4F40-89E0-4CEF890A72B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
        <p:nvSpPr>
          <p:cNvPr id="8" name="Rectangle 7">
            <a:extLst>
              <a:ext uri="{FF2B5EF4-FFF2-40B4-BE49-F238E27FC236}">
                <a16:creationId xmlns:a16="http://schemas.microsoft.com/office/drawing/2014/main" id="{FB9EAAAF-AAFA-374B-BA2B-454C13D78E60}"/>
              </a:ext>
            </a:extLst>
          </p:cNvPr>
          <p:cNvSpPr/>
          <p:nvPr userDrawn="1"/>
        </p:nvSpPr>
        <p:spPr>
          <a:xfrm>
            <a:off x="6860525" y="9835598"/>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bject 3">
            <a:extLst>
              <a:ext uri="{FF2B5EF4-FFF2-40B4-BE49-F238E27FC236}">
                <a16:creationId xmlns:a16="http://schemas.microsoft.com/office/drawing/2014/main" id="{AAED6B75-1397-B64B-B89F-971C4FBB7C42}"/>
              </a:ext>
            </a:extLst>
          </p:cNvPr>
          <p:cNvSpPr/>
          <p:nvPr userDrawn="1"/>
        </p:nvSpPr>
        <p:spPr>
          <a:xfrm>
            <a:off x="-454025" y="723900"/>
            <a:ext cx="908050" cy="908050"/>
          </a:xfrm>
          <a:custGeom>
            <a:avLst/>
            <a:gdLst/>
            <a:ahLst/>
            <a:cxnLst/>
            <a:rect l="l" t="t" r="r" b="b"/>
            <a:pathLst>
              <a:path w="908050" h="908050">
                <a:moveTo>
                  <a:pt x="453965" y="907930"/>
                </a:moveTo>
                <a:lnTo>
                  <a:pt x="409468" y="905744"/>
                </a:lnTo>
                <a:lnTo>
                  <a:pt x="365400" y="899207"/>
                </a:lnTo>
                <a:lnTo>
                  <a:pt x="322185" y="888382"/>
                </a:lnTo>
                <a:lnTo>
                  <a:pt x="280240" y="873373"/>
                </a:lnTo>
                <a:lnTo>
                  <a:pt x="239967" y="854326"/>
                </a:lnTo>
                <a:lnTo>
                  <a:pt x="201755" y="831423"/>
                </a:lnTo>
                <a:lnTo>
                  <a:pt x="165972" y="804884"/>
                </a:lnTo>
                <a:lnTo>
                  <a:pt x="132963" y="774966"/>
                </a:lnTo>
                <a:lnTo>
                  <a:pt x="103045" y="741957"/>
                </a:lnTo>
                <a:lnTo>
                  <a:pt x="76506" y="706174"/>
                </a:lnTo>
                <a:lnTo>
                  <a:pt x="53603" y="667962"/>
                </a:lnTo>
                <a:lnTo>
                  <a:pt x="34556" y="627689"/>
                </a:lnTo>
                <a:lnTo>
                  <a:pt x="19547" y="585744"/>
                </a:lnTo>
                <a:lnTo>
                  <a:pt x="8722" y="542529"/>
                </a:lnTo>
                <a:lnTo>
                  <a:pt x="2185" y="498461"/>
                </a:lnTo>
                <a:lnTo>
                  <a:pt x="0" y="453965"/>
                </a:lnTo>
                <a:lnTo>
                  <a:pt x="136" y="442820"/>
                </a:lnTo>
                <a:lnTo>
                  <a:pt x="3414" y="398391"/>
                </a:lnTo>
                <a:lnTo>
                  <a:pt x="11030" y="354497"/>
                </a:lnTo>
                <a:lnTo>
                  <a:pt x="22913" y="311561"/>
                </a:lnTo>
                <a:lnTo>
                  <a:pt x="38946" y="269996"/>
                </a:lnTo>
                <a:lnTo>
                  <a:pt x="58977" y="230203"/>
                </a:lnTo>
                <a:lnTo>
                  <a:pt x="82811" y="192565"/>
                </a:lnTo>
                <a:lnTo>
                  <a:pt x="110220" y="157444"/>
                </a:lnTo>
                <a:lnTo>
                  <a:pt x="140940" y="125179"/>
                </a:lnTo>
                <a:lnTo>
                  <a:pt x="174673" y="96081"/>
                </a:lnTo>
                <a:lnTo>
                  <a:pt x="211097" y="70429"/>
                </a:lnTo>
                <a:lnTo>
                  <a:pt x="249860" y="48470"/>
                </a:lnTo>
                <a:lnTo>
                  <a:pt x="290588" y="30417"/>
                </a:lnTo>
                <a:lnTo>
                  <a:pt x="332889" y="16443"/>
                </a:lnTo>
                <a:lnTo>
                  <a:pt x="376357" y="6682"/>
                </a:lnTo>
                <a:lnTo>
                  <a:pt x="420572" y="1229"/>
                </a:lnTo>
                <a:lnTo>
                  <a:pt x="453965" y="0"/>
                </a:lnTo>
                <a:lnTo>
                  <a:pt x="465109" y="136"/>
                </a:lnTo>
                <a:lnTo>
                  <a:pt x="509538" y="3414"/>
                </a:lnTo>
                <a:lnTo>
                  <a:pt x="553432" y="11030"/>
                </a:lnTo>
                <a:lnTo>
                  <a:pt x="596368" y="22913"/>
                </a:lnTo>
                <a:lnTo>
                  <a:pt x="637933" y="38946"/>
                </a:lnTo>
                <a:lnTo>
                  <a:pt x="677726" y="58977"/>
                </a:lnTo>
                <a:lnTo>
                  <a:pt x="715364" y="82811"/>
                </a:lnTo>
                <a:lnTo>
                  <a:pt x="750485" y="110220"/>
                </a:lnTo>
                <a:lnTo>
                  <a:pt x="782750" y="140940"/>
                </a:lnTo>
                <a:lnTo>
                  <a:pt x="811848" y="174673"/>
                </a:lnTo>
                <a:lnTo>
                  <a:pt x="837500" y="211097"/>
                </a:lnTo>
                <a:lnTo>
                  <a:pt x="859459" y="249860"/>
                </a:lnTo>
                <a:lnTo>
                  <a:pt x="877512" y="290588"/>
                </a:lnTo>
                <a:lnTo>
                  <a:pt x="891486" y="332889"/>
                </a:lnTo>
                <a:lnTo>
                  <a:pt x="901247" y="376357"/>
                </a:lnTo>
                <a:lnTo>
                  <a:pt x="906700" y="420572"/>
                </a:lnTo>
                <a:lnTo>
                  <a:pt x="907930" y="453965"/>
                </a:lnTo>
                <a:lnTo>
                  <a:pt x="907793" y="465109"/>
                </a:lnTo>
                <a:lnTo>
                  <a:pt x="904515" y="509538"/>
                </a:lnTo>
                <a:lnTo>
                  <a:pt x="896899" y="553432"/>
                </a:lnTo>
                <a:lnTo>
                  <a:pt x="885016" y="596368"/>
                </a:lnTo>
                <a:lnTo>
                  <a:pt x="868983" y="637933"/>
                </a:lnTo>
                <a:lnTo>
                  <a:pt x="848952" y="677726"/>
                </a:lnTo>
                <a:lnTo>
                  <a:pt x="825118" y="715364"/>
                </a:lnTo>
                <a:lnTo>
                  <a:pt x="797709" y="750485"/>
                </a:lnTo>
                <a:lnTo>
                  <a:pt x="766989" y="782750"/>
                </a:lnTo>
                <a:lnTo>
                  <a:pt x="733256" y="811848"/>
                </a:lnTo>
                <a:lnTo>
                  <a:pt x="696832" y="837500"/>
                </a:lnTo>
                <a:lnTo>
                  <a:pt x="658069" y="859459"/>
                </a:lnTo>
                <a:lnTo>
                  <a:pt x="617341" y="877512"/>
                </a:lnTo>
                <a:lnTo>
                  <a:pt x="575040" y="891486"/>
                </a:lnTo>
                <a:lnTo>
                  <a:pt x="531572" y="901247"/>
                </a:lnTo>
                <a:lnTo>
                  <a:pt x="487357" y="906700"/>
                </a:lnTo>
                <a:lnTo>
                  <a:pt x="453965" y="907930"/>
                </a:lnTo>
                <a:close/>
              </a:path>
            </a:pathLst>
          </a:custGeom>
          <a:solidFill>
            <a:srgbClr val="AB0420"/>
          </a:solidFill>
        </p:spPr>
        <p:txBody>
          <a:bodyPr wrap="square" lIns="0" tIns="0" rIns="0" bIns="0" rtlCol="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8F70D7D-8179-4F40-89E0-4CEF890A72B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
        <p:nvSpPr>
          <p:cNvPr id="8" name="Rectangle 7">
            <a:extLst>
              <a:ext uri="{FF2B5EF4-FFF2-40B4-BE49-F238E27FC236}">
                <a16:creationId xmlns:a16="http://schemas.microsoft.com/office/drawing/2014/main" id="{FB9EAAAF-AAFA-374B-BA2B-454C13D78E60}"/>
              </a:ext>
            </a:extLst>
          </p:cNvPr>
          <p:cNvSpPr/>
          <p:nvPr userDrawn="1"/>
        </p:nvSpPr>
        <p:spPr>
          <a:xfrm>
            <a:off x="6860525" y="9835598"/>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bject 3">
            <a:extLst>
              <a:ext uri="{FF2B5EF4-FFF2-40B4-BE49-F238E27FC236}">
                <a16:creationId xmlns:a16="http://schemas.microsoft.com/office/drawing/2014/main" id="{AAED6B75-1397-B64B-B89F-971C4FBB7C42}"/>
              </a:ext>
            </a:extLst>
          </p:cNvPr>
          <p:cNvSpPr/>
          <p:nvPr userDrawn="1"/>
        </p:nvSpPr>
        <p:spPr>
          <a:xfrm>
            <a:off x="-454025" y="723900"/>
            <a:ext cx="908050" cy="908050"/>
          </a:xfrm>
          <a:custGeom>
            <a:avLst/>
            <a:gdLst/>
            <a:ahLst/>
            <a:cxnLst/>
            <a:rect l="l" t="t" r="r" b="b"/>
            <a:pathLst>
              <a:path w="908050" h="908050">
                <a:moveTo>
                  <a:pt x="453965" y="907930"/>
                </a:moveTo>
                <a:lnTo>
                  <a:pt x="409468" y="905744"/>
                </a:lnTo>
                <a:lnTo>
                  <a:pt x="365400" y="899207"/>
                </a:lnTo>
                <a:lnTo>
                  <a:pt x="322185" y="888382"/>
                </a:lnTo>
                <a:lnTo>
                  <a:pt x="280240" y="873373"/>
                </a:lnTo>
                <a:lnTo>
                  <a:pt x="239967" y="854326"/>
                </a:lnTo>
                <a:lnTo>
                  <a:pt x="201755" y="831423"/>
                </a:lnTo>
                <a:lnTo>
                  <a:pt x="165972" y="804884"/>
                </a:lnTo>
                <a:lnTo>
                  <a:pt x="132963" y="774966"/>
                </a:lnTo>
                <a:lnTo>
                  <a:pt x="103045" y="741957"/>
                </a:lnTo>
                <a:lnTo>
                  <a:pt x="76506" y="706174"/>
                </a:lnTo>
                <a:lnTo>
                  <a:pt x="53603" y="667962"/>
                </a:lnTo>
                <a:lnTo>
                  <a:pt x="34556" y="627689"/>
                </a:lnTo>
                <a:lnTo>
                  <a:pt x="19547" y="585744"/>
                </a:lnTo>
                <a:lnTo>
                  <a:pt x="8722" y="542529"/>
                </a:lnTo>
                <a:lnTo>
                  <a:pt x="2185" y="498461"/>
                </a:lnTo>
                <a:lnTo>
                  <a:pt x="0" y="453965"/>
                </a:lnTo>
                <a:lnTo>
                  <a:pt x="136" y="442820"/>
                </a:lnTo>
                <a:lnTo>
                  <a:pt x="3414" y="398391"/>
                </a:lnTo>
                <a:lnTo>
                  <a:pt x="11030" y="354497"/>
                </a:lnTo>
                <a:lnTo>
                  <a:pt x="22913" y="311561"/>
                </a:lnTo>
                <a:lnTo>
                  <a:pt x="38946" y="269996"/>
                </a:lnTo>
                <a:lnTo>
                  <a:pt x="58977" y="230203"/>
                </a:lnTo>
                <a:lnTo>
                  <a:pt x="82811" y="192565"/>
                </a:lnTo>
                <a:lnTo>
                  <a:pt x="110220" y="157444"/>
                </a:lnTo>
                <a:lnTo>
                  <a:pt x="140940" y="125179"/>
                </a:lnTo>
                <a:lnTo>
                  <a:pt x="174673" y="96081"/>
                </a:lnTo>
                <a:lnTo>
                  <a:pt x="211097" y="70429"/>
                </a:lnTo>
                <a:lnTo>
                  <a:pt x="249860" y="48470"/>
                </a:lnTo>
                <a:lnTo>
                  <a:pt x="290588" y="30417"/>
                </a:lnTo>
                <a:lnTo>
                  <a:pt x="332889" y="16443"/>
                </a:lnTo>
                <a:lnTo>
                  <a:pt x="376357" y="6682"/>
                </a:lnTo>
                <a:lnTo>
                  <a:pt x="420572" y="1229"/>
                </a:lnTo>
                <a:lnTo>
                  <a:pt x="453965" y="0"/>
                </a:lnTo>
                <a:lnTo>
                  <a:pt x="465109" y="136"/>
                </a:lnTo>
                <a:lnTo>
                  <a:pt x="509538" y="3414"/>
                </a:lnTo>
                <a:lnTo>
                  <a:pt x="553432" y="11030"/>
                </a:lnTo>
                <a:lnTo>
                  <a:pt x="596368" y="22913"/>
                </a:lnTo>
                <a:lnTo>
                  <a:pt x="637933" y="38946"/>
                </a:lnTo>
                <a:lnTo>
                  <a:pt x="677726" y="58977"/>
                </a:lnTo>
                <a:lnTo>
                  <a:pt x="715364" y="82811"/>
                </a:lnTo>
                <a:lnTo>
                  <a:pt x="750485" y="110220"/>
                </a:lnTo>
                <a:lnTo>
                  <a:pt x="782750" y="140940"/>
                </a:lnTo>
                <a:lnTo>
                  <a:pt x="811848" y="174673"/>
                </a:lnTo>
                <a:lnTo>
                  <a:pt x="837500" y="211097"/>
                </a:lnTo>
                <a:lnTo>
                  <a:pt x="859459" y="249860"/>
                </a:lnTo>
                <a:lnTo>
                  <a:pt x="877512" y="290588"/>
                </a:lnTo>
                <a:lnTo>
                  <a:pt x="891486" y="332889"/>
                </a:lnTo>
                <a:lnTo>
                  <a:pt x="901247" y="376357"/>
                </a:lnTo>
                <a:lnTo>
                  <a:pt x="906700" y="420572"/>
                </a:lnTo>
                <a:lnTo>
                  <a:pt x="907930" y="453965"/>
                </a:lnTo>
                <a:lnTo>
                  <a:pt x="907793" y="465109"/>
                </a:lnTo>
                <a:lnTo>
                  <a:pt x="904515" y="509538"/>
                </a:lnTo>
                <a:lnTo>
                  <a:pt x="896899" y="553432"/>
                </a:lnTo>
                <a:lnTo>
                  <a:pt x="885016" y="596368"/>
                </a:lnTo>
                <a:lnTo>
                  <a:pt x="868983" y="637933"/>
                </a:lnTo>
                <a:lnTo>
                  <a:pt x="848952" y="677726"/>
                </a:lnTo>
                <a:lnTo>
                  <a:pt x="825118" y="715364"/>
                </a:lnTo>
                <a:lnTo>
                  <a:pt x="797709" y="750485"/>
                </a:lnTo>
                <a:lnTo>
                  <a:pt x="766989" y="782750"/>
                </a:lnTo>
                <a:lnTo>
                  <a:pt x="733256" y="811848"/>
                </a:lnTo>
                <a:lnTo>
                  <a:pt x="696832" y="837500"/>
                </a:lnTo>
                <a:lnTo>
                  <a:pt x="658069" y="859459"/>
                </a:lnTo>
                <a:lnTo>
                  <a:pt x="617341" y="877512"/>
                </a:lnTo>
                <a:lnTo>
                  <a:pt x="575040" y="891486"/>
                </a:lnTo>
                <a:lnTo>
                  <a:pt x="531572" y="901247"/>
                </a:lnTo>
                <a:lnTo>
                  <a:pt x="487357" y="906700"/>
                </a:lnTo>
                <a:lnTo>
                  <a:pt x="453965" y="907930"/>
                </a:lnTo>
                <a:close/>
              </a:path>
            </a:pathLst>
          </a:custGeom>
          <a:solidFill>
            <a:srgbClr val="AB0420"/>
          </a:solidFill>
        </p:spPr>
        <p:txBody>
          <a:bodyPr wrap="square" lIns="0" tIns="0" rIns="0" bIns="0" rtlCol="0"/>
          <a:lstStyle/>
          <a:p>
            <a:endParaRPr/>
          </a:p>
        </p:txBody>
      </p:sp>
      <p:sp>
        <p:nvSpPr>
          <p:cNvPr id="5" name="object 6">
            <a:extLst>
              <a:ext uri="{FF2B5EF4-FFF2-40B4-BE49-F238E27FC236}">
                <a16:creationId xmlns:a16="http://schemas.microsoft.com/office/drawing/2014/main" id="{C6E696BB-D489-4E45-AD3E-2908427C4D7D}"/>
              </a:ext>
            </a:extLst>
          </p:cNvPr>
          <p:cNvSpPr/>
          <p:nvPr userDrawn="1"/>
        </p:nvSpPr>
        <p:spPr>
          <a:xfrm>
            <a:off x="1028700" y="4508027"/>
            <a:ext cx="16230600" cy="28575"/>
          </a:xfrm>
          <a:custGeom>
            <a:avLst/>
            <a:gdLst/>
            <a:ahLst/>
            <a:cxnLst/>
            <a:rect l="l" t="t" r="r" b="b"/>
            <a:pathLst>
              <a:path w="16230600" h="28575">
                <a:moveTo>
                  <a:pt x="16230598" y="28574"/>
                </a:moveTo>
                <a:lnTo>
                  <a:pt x="0" y="28574"/>
                </a:lnTo>
                <a:lnTo>
                  <a:pt x="0" y="0"/>
                </a:lnTo>
                <a:lnTo>
                  <a:pt x="16230598" y="0"/>
                </a:lnTo>
                <a:lnTo>
                  <a:pt x="16230598" y="28574"/>
                </a:lnTo>
                <a:close/>
              </a:path>
            </a:pathLst>
          </a:custGeom>
          <a:solidFill>
            <a:srgbClr val="AB0420"/>
          </a:solidFill>
        </p:spPr>
        <p:txBody>
          <a:bodyPr wrap="square" lIns="0" tIns="0" rIns="0" bIns="0" rtlCol="0"/>
          <a:lstStyle/>
          <a:p>
            <a:endParaRPr/>
          </a:p>
        </p:txBody>
      </p:sp>
    </p:spTree>
    <p:extLst>
      <p:ext uri="{BB962C8B-B14F-4D97-AF65-F5344CB8AC3E}">
        <p14:creationId xmlns:p14="http://schemas.microsoft.com/office/powerpoint/2010/main" val="190861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25A0CD-16AB-CE49-962D-9F19D1D2CAF5}"/>
              </a:ext>
            </a:extLst>
          </p:cNvPr>
          <p:cNvSpPr/>
          <p:nvPr userDrawn="1"/>
        </p:nvSpPr>
        <p:spPr>
          <a:xfrm>
            <a:off x="2717878" y="1026464"/>
            <a:ext cx="7587081" cy="819681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B8F70D7D-8179-4F40-89E0-4CEF890A72B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
        <p:nvSpPr>
          <p:cNvPr id="8" name="Rectangle 7">
            <a:extLst>
              <a:ext uri="{FF2B5EF4-FFF2-40B4-BE49-F238E27FC236}">
                <a16:creationId xmlns:a16="http://schemas.microsoft.com/office/drawing/2014/main" id="{FB9EAAAF-AAFA-374B-BA2B-454C13D78E60}"/>
              </a:ext>
            </a:extLst>
          </p:cNvPr>
          <p:cNvSpPr/>
          <p:nvPr userDrawn="1"/>
        </p:nvSpPr>
        <p:spPr>
          <a:xfrm>
            <a:off x="6860525" y="9835598"/>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bject 3">
            <a:extLst>
              <a:ext uri="{FF2B5EF4-FFF2-40B4-BE49-F238E27FC236}">
                <a16:creationId xmlns:a16="http://schemas.microsoft.com/office/drawing/2014/main" id="{AAED6B75-1397-B64B-B89F-971C4FBB7C42}"/>
              </a:ext>
            </a:extLst>
          </p:cNvPr>
          <p:cNvSpPr/>
          <p:nvPr userDrawn="1"/>
        </p:nvSpPr>
        <p:spPr>
          <a:xfrm>
            <a:off x="-454025" y="723900"/>
            <a:ext cx="908050" cy="908050"/>
          </a:xfrm>
          <a:custGeom>
            <a:avLst/>
            <a:gdLst/>
            <a:ahLst/>
            <a:cxnLst/>
            <a:rect l="l" t="t" r="r" b="b"/>
            <a:pathLst>
              <a:path w="908050" h="908050">
                <a:moveTo>
                  <a:pt x="453965" y="907930"/>
                </a:moveTo>
                <a:lnTo>
                  <a:pt x="409468" y="905744"/>
                </a:lnTo>
                <a:lnTo>
                  <a:pt x="365400" y="899207"/>
                </a:lnTo>
                <a:lnTo>
                  <a:pt x="322185" y="888382"/>
                </a:lnTo>
                <a:lnTo>
                  <a:pt x="280240" y="873373"/>
                </a:lnTo>
                <a:lnTo>
                  <a:pt x="239967" y="854326"/>
                </a:lnTo>
                <a:lnTo>
                  <a:pt x="201755" y="831423"/>
                </a:lnTo>
                <a:lnTo>
                  <a:pt x="165972" y="804884"/>
                </a:lnTo>
                <a:lnTo>
                  <a:pt x="132963" y="774966"/>
                </a:lnTo>
                <a:lnTo>
                  <a:pt x="103045" y="741957"/>
                </a:lnTo>
                <a:lnTo>
                  <a:pt x="76506" y="706174"/>
                </a:lnTo>
                <a:lnTo>
                  <a:pt x="53603" y="667962"/>
                </a:lnTo>
                <a:lnTo>
                  <a:pt x="34556" y="627689"/>
                </a:lnTo>
                <a:lnTo>
                  <a:pt x="19547" y="585744"/>
                </a:lnTo>
                <a:lnTo>
                  <a:pt x="8722" y="542529"/>
                </a:lnTo>
                <a:lnTo>
                  <a:pt x="2185" y="498461"/>
                </a:lnTo>
                <a:lnTo>
                  <a:pt x="0" y="453965"/>
                </a:lnTo>
                <a:lnTo>
                  <a:pt x="136" y="442820"/>
                </a:lnTo>
                <a:lnTo>
                  <a:pt x="3414" y="398391"/>
                </a:lnTo>
                <a:lnTo>
                  <a:pt x="11030" y="354497"/>
                </a:lnTo>
                <a:lnTo>
                  <a:pt x="22913" y="311561"/>
                </a:lnTo>
                <a:lnTo>
                  <a:pt x="38946" y="269996"/>
                </a:lnTo>
                <a:lnTo>
                  <a:pt x="58977" y="230203"/>
                </a:lnTo>
                <a:lnTo>
                  <a:pt x="82811" y="192565"/>
                </a:lnTo>
                <a:lnTo>
                  <a:pt x="110220" y="157444"/>
                </a:lnTo>
                <a:lnTo>
                  <a:pt x="140940" y="125179"/>
                </a:lnTo>
                <a:lnTo>
                  <a:pt x="174673" y="96081"/>
                </a:lnTo>
                <a:lnTo>
                  <a:pt x="211097" y="70429"/>
                </a:lnTo>
                <a:lnTo>
                  <a:pt x="249860" y="48470"/>
                </a:lnTo>
                <a:lnTo>
                  <a:pt x="290588" y="30417"/>
                </a:lnTo>
                <a:lnTo>
                  <a:pt x="332889" y="16443"/>
                </a:lnTo>
                <a:lnTo>
                  <a:pt x="376357" y="6682"/>
                </a:lnTo>
                <a:lnTo>
                  <a:pt x="420572" y="1229"/>
                </a:lnTo>
                <a:lnTo>
                  <a:pt x="453965" y="0"/>
                </a:lnTo>
                <a:lnTo>
                  <a:pt x="465109" y="136"/>
                </a:lnTo>
                <a:lnTo>
                  <a:pt x="509538" y="3414"/>
                </a:lnTo>
                <a:lnTo>
                  <a:pt x="553432" y="11030"/>
                </a:lnTo>
                <a:lnTo>
                  <a:pt x="596368" y="22913"/>
                </a:lnTo>
                <a:lnTo>
                  <a:pt x="637933" y="38946"/>
                </a:lnTo>
                <a:lnTo>
                  <a:pt x="677726" y="58977"/>
                </a:lnTo>
                <a:lnTo>
                  <a:pt x="715364" y="82811"/>
                </a:lnTo>
                <a:lnTo>
                  <a:pt x="750485" y="110220"/>
                </a:lnTo>
                <a:lnTo>
                  <a:pt x="782750" y="140940"/>
                </a:lnTo>
                <a:lnTo>
                  <a:pt x="811848" y="174673"/>
                </a:lnTo>
                <a:lnTo>
                  <a:pt x="837500" y="211097"/>
                </a:lnTo>
                <a:lnTo>
                  <a:pt x="859459" y="249860"/>
                </a:lnTo>
                <a:lnTo>
                  <a:pt x="877512" y="290588"/>
                </a:lnTo>
                <a:lnTo>
                  <a:pt x="891486" y="332889"/>
                </a:lnTo>
                <a:lnTo>
                  <a:pt x="901247" y="376357"/>
                </a:lnTo>
                <a:lnTo>
                  <a:pt x="906700" y="420572"/>
                </a:lnTo>
                <a:lnTo>
                  <a:pt x="907930" y="453965"/>
                </a:lnTo>
                <a:lnTo>
                  <a:pt x="907793" y="465109"/>
                </a:lnTo>
                <a:lnTo>
                  <a:pt x="904515" y="509538"/>
                </a:lnTo>
                <a:lnTo>
                  <a:pt x="896899" y="553432"/>
                </a:lnTo>
                <a:lnTo>
                  <a:pt x="885016" y="596368"/>
                </a:lnTo>
                <a:lnTo>
                  <a:pt x="868983" y="637933"/>
                </a:lnTo>
                <a:lnTo>
                  <a:pt x="848952" y="677726"/>
                </a:lnTo>
                <a:lnTo>
                  <a:pt x="825118" y="715364"/>
                </a:lnTo>
                <a:lnTo>
                  <a:pt x="797709" y="750485"/>
                </a:lnTo>
                <a:lnTo>
                  <a:pt x="766989" y="782750"/>
                </a:lnTo>
                <a:lnTo>
                  <a:pt x="733256" y="811848"/>
                </a:lnTo>
                <a:lnTo>
                  <a:pt x="696832" y="837500"/>
                </a:lnTo>
                <a:lnTo>
                  <a:pt x="658069" y="859459"/>
                </a:lnTo>
                <a:lnTo>
                  <a:pt x="617341" y="877512"/>
                </a:lnTo>
                <a:lnTo>
                  <a:pt x="575040" y="891486"/>
                </a:lnTo>
                <a:lnTo>
                  <a:pt x="531572" y="901247"/>
                </a:lnTo>
                <a:lnTo>
                  <a:pt x="487357" y="906700"/>
                </a:lnTo>
                <a:lnTo>
                  <a:pt x="453965" y="907930"/>
                </a:lnTo>
                <a:close/>
              </a:path>
            </a:pathLst>
          </a:custGeom>
          <a:solidFill>
            <a:srgbClr val="AB0420"/>
          </a:solidFill>
        </p:spPr>
        <p:txBody>
          <a:bodyPr wrap="square" lIns="0" tIns="0" rIns="0" bIns="0" rtlCol="0"/>
          <a:lstStyle/>
          <a:p>
            <a:endParaRPr/>
          </a:p>
        </p:txBody>
      </p:sp>
      <p:sp>
        <p:nvSpPr>
          <p:cNvPr id="13" name="object 3">
            <a:extLst>
              <a:ext uri="{FF2B5EF4-FFF2-40B4-BE49-F238E27FC236}">
                <a16:creationId xmlns:a16="http://schemas.microsoft.com/office/drawing/2014/main" id="{CCAB1345-992F-E545-B04B-5857CD94DC35}"/>
              </a:ext>
            </a:extLst>
          </p:cNvPr>
          <p:cNvSpPr/>
          <p:nvPr userDrawn="1"/>
        </p:nvSpPr>
        <p:spPr>
          <a:xfrm>
            <a:off x="2146264" y="1026464"/>
            <a:ext cx="28575" cy="8229600"/>
          </a:xfrm>
          <a:custGeom>
            <a:avLst/>
            <a:gdLst/>
            <a:ahLst/>
            <a:cxnLst/>
            <a:rect l="l" t="t" r="r" b="b"/>
            <a:pathLst>
              <a:path w="28575" h="8229600">
                <a:moveTo>
                  <a:pt x="28574" y="8229599"/>
                </a:moveTo>
                <a:lnTo>
                  <a:pt x="0" y="8229599"/>
                </a:lnTo>
                <a:lnTo>
                  <a:pt x="0" y="0"/>
                </a:lnTo>
                <a:lnTo>
                  <a:pt x="28574" y="0"/>
                </a:lnTo>
                <a:lnTo>
                  <a:pt x="28574" y="8229599"/>
                </a:lnTo>
                <a:close/>
              </a:path>
            </a:pathLst>
          </a:custGeom>
          <a:solidFill>
            <a:srgbClr val="AB0420"/>
          </a:solidFill>
        </p:spPr>
        <p:txBody>
          <a:bodyPr wrap="square" lIns="0" tIns="0" rIns="0" bIns="0" rtlCol="0"/>
          <a:lstStyle/>
          <a:p>
            <a:endParaRPr/>
          </a:p>
        </p:txBody>
      </p:sp>
    </p:spTree>
    <p:extLst>
      <p:ext uri="{BB962C8B-B14F-4D97-AF65-F5344CB8AC3E}">
        <p14:creationId xmlns:p14="http://schemas.microsoft.com/office/powerpoint/2010/main" val="2724874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2" name="object 2">
            <a:extLst>
              <a:ext uri="{FF2B5EF4-FFF2-40B4-BE49-F238E27FC236}">
                <a16:creationId xmlns:a16="http://schemas.microsoft.com/office/drawing/2014/main" id="{04F991A6-7FBD-004C-B9D3-09B858053AE4}"/>
              </a:ext>
            </a:extLst>
          </p:cNvPr>
          <p:cNvSpPr/>
          <p:nvPr userDrawn="1"/>
        </p:nvSpPr>
        <p:spPr>
          <a:xfrm>
            <a:off x="9144000" y="0"/>
            <a:ext cx="9143999"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E2E8EB"/>
          </a:solidFill>
        </p:spPr>
        <p:txBody>
          <a:bodyPr wrap="square" lIns="0" tIns="0" rIns="0" bIns="0" rtlCol="0"/>
          <a:lstStyle/>
          <a:p>
            <a:endParaRPr dirty="0"/>
          </a:p>
        </p:txBody>
      </p:sp>
      <p:pic>
        <p:nvPicPr>
          <p:cNvPr id="8" name="Picture 7">
            <a:extLst>
              <a:ext uri="{FF2B5EF4-FFF2-40B4-BE49-F238E27FC236}">
                <a16:creationId xmlns:a16="http://schemas.microsoft.com/office/drawing/2014/main" id="{81DEF7E3-8CE1-A64E-893B-2B52B8EADDE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
        <p:nvSpPr>
          <p:cNvPr id="10" name="Rectangle 9">
            <a:extLst>
              <a:ext uri="{FF2B5EF4-FFF2-40B4-BE49-F238E27FC236}">
                <a16:creationId xmlns:a16="http://schemas.microsoft.com/office/drawing/2014/main" id="{7B37A84B-8011-F642-9A70-EB69675DA17D}"/>
              </a:ext>
            </a:extLst>
          </p:cNvPr>
          <p:cNvSpPr/>
          <p:nvPr userDrawn="1"/>
        </p:nvSpPr>
        <p:spPr>
          <a:xfrm rot="5400000">
            <a:off x="6860525" y="4895850"/>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bject 3">
            <a:extLst>
              <a:ext uri="{FF2B5EF4-FFF2-40B4-BE49-F238E27FC236}">
                <a16:creationId xmlns:a16="http://schemas.microsoft.com/office/drawing/2014/main" id="{E857CD44-1A68-9845-B9B7-5DD89207B779}"/>
              </a:ext>
            </a:extLst>
          </p:cNvPr>
          <p:cNvSpPr/>
          <p:nvPr userDrawn="1"/>
        </p:nvSpPr>
        <p:spPr>
          <a:xfrm>
            <a:off x="-454025" y="723900"/>
            <a:ext cx="908050" cy="908050"/>
          </a:xfrm>
          <a:custGeom>
            <a:avLst/>
            <a:gdLst/>
            <a:ahLst/>
            <a:cxnLst/>
            <a:rect l="l" t="t" r="r" b="b"/>
            <a:pathLst>
              <a:path w="908050" h="908050">
                <a:moveTo>
                  <a:pt x="453965" y="907930"/>
                </a:moveTo>
                <a:lnTo>
                  <a:pt x="409468" y="905744"/>
                </a:lnTo>
                <a:lnTo>
                  <a:pt x="365400" y="899207"/>
                </a:lnTo>
                <a:lnTo>
                  <a:pt x="322185" y="888382"/>
                </a:lnTo>
                <a:lnTo>
                  <a:pt x="280240" y="873373"/>
                </a:lnTo>
                <a:lnTo>
                  <a:pt x="239967" y="854326"/>
                </a:lnTo>
                <a:lnTo>
                  <a:pt x="201755" y="831423"/>
                </a:lnTo>
                <a:lnTo>
                  <a:pt x="165972" y="804884"/>
                </a:lnTo>
                <a:lnTo>
                  <a:pt x="132963" y="774966"/>
                </a:lnTo>
                <a:lnTo>
                  <a:pt x="103045" y="741957"/>
                </a:lnTo>
                <a:lnTo>
                  <a:pt x="76506" y="706174"/>
                </a:lnTo>
                <a:lnTo>
                  <a:pt x="53603" y="667962"/>
                </a:lnTo>
                <a:lnTo>
                  <a:pt x="34556" y="627689"/>
                </a:lnTo>
                <a:lnTo>
                  <a:pt x="19547" y="585744"/>
                </a:lnTo>
                <a:lnTo>
                  <a:pt x="8722" y="542529"/>
                </a:lnTo>
                <a:lnTo>
                  <a:pt x="2185" y="498461"/>
                </a:lnTo>
                <a:lnTo>
                  <a:pt x="0" y="453965"/>
                </a:lnTo>
                <a:lnTo>
                  <a:pt x="136" y="442820"/>
                </a:lnTo>
                <a:lnTo>
                  <a:pt x="3414" y="398391"/>
                </a:lnTo>
                <a:lnTo>
                  <a:pt x="11030" y="354497"/>
                </a:lnTo>
                <a:lnTo>
                  <a:pt x="22913" y="311561"/>
                </a:lnTo>
                <a:lnTo>
                  <a:pt x="38946" y="269996"/>
                </a:lnTo>
                <a:lnTo>
                  <a:pt x="58977" y="230203"/>
                </a:lnTo>
                <a:lnTo>
                  <a:pt x="82811" y="192565"/>
                </a:lnTo>
                <a:lnTo>
                  <a:pt x="110220" y="157444"/>
                </a:lnTo>
                <a:lnTo>
                  <a:pt x="140940" y="125179"/>
                </a:lnTo>
                <a:lnTo>
                  <a:pt x="174673" y="96081"/>
                </a:lnTo>
                <a:lnTo>
                  <a:pt x="211097" y="70429"/>
                </a:lnTo>
                <a:lnTo>
                  <a:pt x="249860" y="48470"/>
                </a:lnTo>
                <a:lnTo>
                  <a:pt x="290588" y="30417"/>
                </a:lnTo>
                <a:lnTo>
                  <a:pt x="332889" y="16443"/>
                </a:lnTo>
                <a:lnTo>
                  <a:pt x="376357" y="6682"/>
                </a:lnTo>
                <a:lnTo>
                  <a:pt x="420572" y="1229"/>
                </a:lnTo>
                <a:lnTo>
                  <a:pt x="453965" y="0"/>
                </a:lnTo>
                <a:lnTo>
                  <a:pt x="465109" y="136"/>
                </a:lnTo>
                <a:lnTo>
                  <a:pt x="509538" y="3414"/>
                </a:lnTo>
                <a:lnTo>
                  <a:pt x="553432" y="11030"/>
                </a:lnTo>
                <a:lnTo>
                  <a:pt x="596368" y="22913"/>
                </a:lnTo>
                <a:lnTo>
                  <a:pt x="637933" y="38946"/>
                </a:lnTo>
                <a:lnTo>
                  <a:pt x="677726" y="58977"/>
                </a:lnTo>
                <a:lnTo>
                  <a:pt x="715364" y="82811"/>
                </a:lnTo>
                <a:lnTo>
                  <a:pt x="750485" y="110220"/>
                </a:lnTo>
                <a:lnTo>
                  <a:pt x="782750" y="140940"/>
                </a:lnTo>
                <a:lnTo>
                  <a:pt x="811848" y="174673"/>
                </a:lnTo>
                <a:lnTo>
                  <a:pt x="837500" y="211097"/>
                </a:lnTo>
                <a:lnTo>
                  <a:pt x="859459" y="249860"/>
                </a:lnTo>
                <a:lnTo>
                  <a:pt x="877512" y="290588"/>
                </a:lnTo>
                <a:lnTo>
                  <a:pt x="891486" y="332889"/>
                </a:lnTo>
                <a:lnTo>
                  <a:pt x="901247" y="376357"/>
                </a:lnTo>
                <a:lnTo>
                  <a:pt x="906700" y="420572"/>
                </a:lnTo>
                <a:lnTo>
                  <a:pt x="907930" y="453965"/>
                </a:lnTo>
                <a:lnTo>
                  <a:pt x="907793" y="465109"/>
                </a:lnTo>
                <a:lnTo>
                  <a:pt x="904515" y="509538"/>
                </a:lnTo>
                <a:lnTo>
                  <a:pt x="896899" y="553432"/>
                </a:lnTo>
                <a:lnTo>
                  <a:pt x="885016" y="596368"/>
                </a:lnTo>
                <a:lnTo>
                  <a:pt x="868983" y="637933"/>
                </a:lnTo>
                <a:lnTo>
                  <a:pt x="848952" y="677726"/>
                </a:lnTo>
                <a:lnTo>
                  <a:pt x="825118" y="715364"/>
                </a:lnTo>
                <a:lnTo>
                  <a:pt x="797709" y="750485"/>
                </a:lnTo>
                <a:lnTo>
                  <a:pt x="766989" y="782750"/>
                </a:lnTo>
                <a:lnTo>
                  <a:pt x="733256" y="811848"/>
                </a:lnTo>
                <a:lnTo>
                  <a:pt x="696832" y="837500"/>
                </a:lnTo>
                <a:lnTo>
                  <a:pt x="658069" y="859459"/>
                </a:lnTo>
                <a:lnTo>
                  <a:pt x="617341" y="877512"/>
                </a:lnTo>
                <a:lnTo>
                  <a:pt x="575040" y="891486"/>
                </a:lnTo>
                <a:lnTo>
                  <a:pt x="531572" y="901247"/>
                </a:lnTo>
                <a:lnTo>
                  <a:pt x="487357" y="906700"/>
                </a:lnTo>
                <a:lnTo>
                  <a:pt x="453965" y="907930"/>
                </a:lnTo>
                <a:close/>
              </a:path>
            </a:pathLst>
          </a:custGeom>
          <a:solidFill>
            <a:srgbClr val="AB0420"/>
          </a:solidFill>
        </p:spPr>
        <p:txBody>
          <a:bodyPr wrap="square" lIns="0" tIns="0" rIns="0" bIns="0" rtlCol="0"/>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D4FFD09F-8BBB-4F4A-A03E-0EEFA8DA3A6E}"/>
              </a:ext>
            </a:extLst>
          </p:cNvPr>
          <p:cNvSpPr/>
          <p:nvPr userDrawn="1"/>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E2E8EB"/>
          </a:solidFill>
        </p:spPr>
        <p:txBody>
          <a:bodyPr wrap="square" lIns="0" tIns="0" rIns="0" bIns="0" rtlCol="0"/>
          <a:lstStyle/>
          <a:p>
            <a:endParaRPr/>
          </a:p>
        </p:txBody>
      </p:sp>
      <p:sp>
        <p:nvSpPr>
          <p:cNvPr id="14" name="Rectangle 13">
            <a:extLst>
              <a:ext uri="{FF2B5EF4-FFF2-40B4-BE49-F238E27FC236}">
                <a16:creationId xmlns:a16="http://schemas.microsoft.com/office/drawing/2014/main" id="{0C5D0346-91FD-8849-99B9-552AB425B3EA}"/>
              </a:ext>
            </a:extLst>
          </p:cNvPr>
          <p:cNvSpPr/>
          <p:nvPr userDrawn="1"/>
        </p:nvSpPr>
        <p:spPr>
          <a:xfrm>
            <a:off x="1028700" y="1028700"/>
            <a:ext cx="4552949" cy="822959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5D3F6C14-4A8C-E641-AC92-50F514730E6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
        <p:nvSpPr>
          <p:cNvPr id="11" name="object 8">
            <a:extLst>
              <a:ext uri="{FF2B5EF4-FFF2-40B4-BE49-F238E27FC236}">
                <a16:creationId xmlns:a16="http://schemas.microsoft.com/office/drawing/2014/main" id="{A2514BFE-6C95-B448-B46A-B811D9404797}"/>
              </a:ext>
            </a:extLst>
          </p:cNvPr>
          <p:cNvSpPr/>
          <p:nvPr userDrawn="1"/>
        </p:nvSpPr>
        <p:spPr>
          <a:xfrm>
            <a:off x="7015305" y="6989450"/>
            <a:ext cx="7200900" cy="28575"/>
          </a:xfrm>
          <a:custGeom>
            <a:avLst/>
            <a:gdLst/>
            <a:ahLst/>
            <a:cxnLst/>
            <a:rect l="l" t="t" r="r" b="b"/>
            <a:pathLst>
              <a:path w="7200900" h="28575">
                <a:moveTo>
                  <a:pt x="7200899" y="28574"/>
                </a:moveTo>
                <a:lnTo>
                  <a:pt x="0" y="28574"/>
                </a:lnTo>
                <a:lnTo>
                  <a:pt x="0" y="0"/>
                </a:lnTo>
                <a:lnTo>
                  <a:pt x="7200899" y="0"/>
                </a:lnTo>
                <a:lnTo>
                  <a:pt x="7200899" y="28574"/>
                </a:lnTo>
                <a:close/>
              </a:path>
            </a:pathLst>
          </a:custGeom>
          <a:solidFill>
            <a:srgbClr val="AB0420"/>
          </a:solidFill>
        </p:spPr>
        <p:txBody>
          <a:bodyPr wrap="square" lIns="0" tIns="0" rIns="0" bIns="0" rtlCol="0"/>
          <a:lstStyle/>
          <a:p>
            <a:endParaRPr/>
          </a:p>
        </p:txBody>
      </p:sp>
      <p:sp>
        <p:nvSpPr>
          <p:cNvPr id="15" name="Rectangle 14">
            <a:extLst>
              <a:ext uri="{FF2B5EF4-FFF2-40B4-BE49-F238E27FC236}">
                <a16:creationId xmlns:a16="http://schemas.microsoft.com/office/drawing/2014/main" id="{BBE0312E-A9C2-C349-99AD-AFCFD9FFF450}"/>
              </a:ext>
            </a:extLst>
          </p:cNvPr>
          <p:cNvSpPr/>
          <p:nvPr userDrawn="1"/>
        </p:nvSpPr>
        <p:spPr>
          <a:xfrm>
            <a:off x="6860525" y="9835598"/>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8F70D7D-8179-4F40-89E0-4CEF890A72B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
        <p:nvSpPr>
          <p:cNvPr id="8" name="Rectangle 7">
            <a:extLst>
              <a:ext uri="{FF2B5EF4-FFF2-40B4-BE49-F238E27FC236}">
                <a16:creationId xmlns:a16="http://schemas.microsoft.com/office/drawing/2014/main" id="{FB9EAAAF-AAFA-374B-BA2B-454C13D78E60}"/>
              </a:ext>
            </a:extLst>
          </p:cNvPr>
          <p:cNvSpPr/>
          <p:nvPr/>
        </p:nvSpPr>
        <p:spPr>
          <a:xfrm>
            <a:off x="6860525" y="9835598"/>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bject 3">
            <a:extLst>
              <a:ext uri="{FF2B5EF4-FFF2-40B4-BE49-F238E27FC236}">
                <a16:creationId xmlns:a16="http://schemas.microsoft.com/office/drawing/2014/main" id="{AAED6B75-1397-B64B-B89F-971C4FBB7C42}"/>
              </a:ext>
            </a:extLst>
          </p:cNvPr>
          <p:cNvSpPr/>
          <p:nvPr/>
        </p:nvSpPr>
        <p:spPr>
          <a:xfrm>
            <a:off x="-454025" y="723900"/>
            <a:ext cx="908050" cy="908050"/>
          </a:xfrm>
          <a:custGeom>
            <a:avLst/>
            <a:gdLst/>
            <a:ahLst/>
            <a:cxnLst/>
            <a:rect l="l" t="t" r="r" b="b"/>
            <a:pathLst>
              <a:path w="908050" h="908050">
                <a:moveTo>
                  <a:pt x="453965" y="907930"/>
                </a:moveTo>
                <a:lnTo>
                  <a:pt x="409468" y="905744"/>
                </a:lnTo>
                <a:lnTo>
                  <a:pt x="365400" y="899207"/>
                </a:lnTo>
                <a:lnTo>
                  <a:pt x="322185" y="888382"/>
                </a:lnTo>
                <a:lnTo>
                  <a:pt x="280240" y="873373"/>
                </a:lnTo>
                <a:lnTo>
                  <a:pt x="239967" y="854326"/>
                </a:lnTo>
                <a:lnTo>
                  <a:pt x="201755" y="831423"/>
                </a:lnTo>
                <a:lnTo>
                  <a:pt x="165972" y="804884"/>
                </a:lnTo>
                <a:lnTo>
                  <a:pt x="132963" y="774966"/>
                </a:lnTo>
                <a:lnTo>
                  <a:pt x="103045" y="741957"/>
                </a:lnTo>
                <a:lnTo>
                  <a:pt x="76506" y="706174"/>
                </a:lnTo>
                <a:lnTo>
                  <a:pt x="53603" y="667962"/>
                </a:lnTo>
                <a:lnTo>
                  <a:pt x="34556" y="627689"/>
                </a:lnTo>
                <a:lnTo>
                  <a:pt x="19547" y="585744"/>
                </a:lnTo>
                <a:lnTo>
                  <a:pt x="8722" y="542529"/>
                </a:lnTo>
                <a:lnTo>
                  <a:pt x="2185" y="498461"/>
                </a:lnTo>
                <a:lnTo>
                  <a:pt x="0" y="453965"/>
                </a:lnTo>
                <a:lnTo>
                  <a:pt x="136" y="442820"/>
                </a:lnTo>
                <a:lnTo>
                  <a:pt x="3414" y="398391"/>
                </a:lnTo>
                <a:lnTo>
                  <a:pt x="11030" y="354497"/>
                </a:lnTo>
                <a:lnTo>
                  <a:pt x="22913" y="311561"/>
                </a:lnTo>
                <a:lnTo>
                  <a:pt x="38946" y="269996"/>
                </a:lnTo>
                <a:lnTo>
                  <a:pt x="58977" y="230203"/>
                </a:lnTo>
                <a:lnTo>
                  <a:pt x="82811" y="192565"/>
                </a:lnTo>
                <a:lnTo>
                  <a:pt x="110220" y="157444"/>
                </a:lnTo>
                <a:lnTo>
                  <a:pt x="140940" y="125179"/>
                </a:lnTo>
                <a:lnTo>
                  <a:pt x="174673" y="96081"/>
                </a:lnTo>
                <a:lnTo>
                  <a:pt x="211097" y="70429"/>
                </a:lnTo>
                <a:lnTo>
                  <a:pt x="249860" y="48470"/>
                </a:lnTo>
                <a:lnTo>
                  <a:pt x="290588" y="30417"/>
                </a:lnTo>
                <a:lnTo>
                  <a:pt x="332889" y="16443"/>
                </a:lnTo>
                <a:lnTo>
                  <a:pt x="376357" y="6682"/>
                </a:lnTo>
                <a:lnTo>
                  <a:pt x="420572" y="1229"/>
                </a:lnTo>
                <a:lnTo>
                  <a:pt x="453965" y="0"/>
                </a:lnTo>
                <a:lnTo>
                  <a:pt x="465109" y="136"/>
                </a:lnTo>
                <a:lnTo>
                  <a:pt x="509538" y="3414"/>
                </a:lnTo>
                <a:lnTo>
                  <a:pt x="553432" y="11030"/>
                </a:lnTo>
                <a:lnTo>
                  <a:pt x="596368" y="22913"/>
                </a:lnTo>
                <a:lnTo>
                  <a:pt x="637933" y="38946"/>
                </a:lnTo>
                <a:lnTo>
                  <a:pt x="677726" y="58977"/>
                </a:lnTo>
                <a:lnTo>
                  <a:pt x="715364" y="82811"/>
                </a:lnTo>
                <a:lnTo>
                  <a:pt x="750485" y="110220"/>
                </a:lnTo>
                <a:lnTo>
                  <a:pt x="782750" y="140940"/>
                </a:lnTo>
                <a:lnTo>
                  <a:pt x="811848" y="174673"/>
                </a:lnTo>
                <a:lnTo>
                  <a:pt x="837500" y="211097"/>
                </a:lnTo>
                <a:lnTo>
                  <a:pt x="859459" y="249860"/>
                </a:lnTo>
                <a:lnTo>
                  <a:pt x="877512" y="290588"/>
                </a:lnTo>
                <a:lnTo>
                  <a:pt x="891486" y="332889"/>
                </a:lnTo>
                <a:lnTo>
                  <a:pt x="901247" y="376357"/>
                </a:lnTo>
                <a:lnTo>
                  <a:pt x="906700" y="420572"/>
                </a:lnTo>
                <a:lnTo>
                  <a:pt x="907930" y="453965"/>
                </a:lnTo>
                <a:lnTo>
                  <a:pt x="907793" y="465109"/>
                </a:lnTo>
                <a:lnTo>
                  <a:pt x="904515" y="509538"/>
                </a:lnTo>
                <a:lnTo>
                  <a:pt x="896899" y="553432"/>
                </a:lnTo>
                <a:lnTo>
                  <a:pt x="885016" y="596368"/>
                </a:lnTo>
                <a:lnTo>
                  <a:pt x="868983" y="637933"/>
                </a:lnTo>
                <a:lnTo>
                  <a:pt x="848952" y="677726"/>
                </a:lnTo>
                <a:lnTo>
                  <a:pt x="825118" y="715364"/>
                </a:lnTo>
                <a:lnTo>
                  <a:pt x="797709" y="750485"/>
                </a:lnTo>
                <a:lnTo>
                  <a:pt x="766989" y="782750"/>
                </a:lnTo>
                <a:lnTo>
                  <a:pt x="733256" y="811848"/>
                </a:lnTo>
                <a:lnTo>
                  <a:pt x="696832" y="837500"/>
                </a:lnTo>
                <a:lnTo>
                  <a:pt x="658069" y="859459"/>
                </a:lnTo>
                <a:lnTo>
                  <a:pt x="617341" y="877512"/>
                </a:lnTo>
                <a:lnTo>
                  <a:pt x="575040" y="891486"/>
                </a:lnTo>
                <a:lnTo>
                  <a:pt x="531572" y="901247"/>
                </a:lnTo>
                <a:lnTo>
                  <a:pt x="487357" y="906700"/>
                </a:lnTo>
                <a:lnTo>
                  <a:pt x="453965" y="907930"/>
                </a:lnTo>
                <a:close/>
              </a:path>
            </a:pathLst>
          </a:custGeom>
          <a:solidFill>
            <a:srgbClr val="AB0420"/>
          </a:solidFill>
        </p:spPr>
        <p:txBody>
          <a:bodyPr wrap="square" lIns="0" tIns="0" rIns="0" bIns="0" rtlCol="0"/>
          <a:lstStyle/>
          <a:p>
            <a:endParaRPr/>
          </a:p>
        </p:txBody>
      </p:sp>
      <p:pic>
        <p:nvPicPr>
          <p:cNvPr id="5" name="Picture 4">
            <a:extLst>
              <a:ext uri="{FF2B5EF4-FFF2-40B4-BE49-F238E27FC236}">
                <a16:creationId xmlns:a16="http://schemas.microsoft.com/office/drawing/2014/main" id="{500427AF-FC89-B544-AD6A-8861FD3D0E5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
        <p:nvSpPr>
          <p:cNvPr id="6" name="Rectangle 5">
            <a:extLst>
              <a:ext uri="{FF2B5EF4-FFF2-40B4-BE49-F238E27FC236}">
                <a16:creationId xmlns:a16="http://schemas.microsoft.com/office/drawing/2014/main" id="{F0950B3E-629C-5048-BBA1-C8B1F62EFD00}"/>
              </a:ext>
            </a:extLst>
          </p:cNvPr>
          <p:cNvSpPr/>
          <p:nvPr userDrawn="1"/>
        </p:nvSpPr>
        <p:spPr>
          <a:xfrm>
            <a:off x="6860525" y="9835598"/>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bject 3">
            <a:extLst>
              <a:ext uri="{FF2B5EF4-FFF2-40B4-BE49-F238E27FC236}">
                <a16:creationId xmlns:a16="http://schemas.microsoft.com/office/drawing/2014/main" id="{17A607B4-CBD2-E04D-BDAA-181449BAF92E}"/>
              </a:ext>
            </a:extLst>
          </p:cNvPr>
          <p:cNvSpPr/>
          <p:nvPr userDrawn="1"/>
        </p:nvSpPr>
        <p:spPr>
          <a:xfrm>
            <a:off x="-454025" y="723900"/>
            <a:ext cx="908050" cy="908050"/>
          </a:xfrm>
          <a:custGeom>
            <a:avLst/>
            <a:gdLst/>
            <a:ahLst/>
            <a:cxnLst/>
            <a:rect l="l" t="t" r="r" b="b"/>
            <a:pathLst>
              <a:path w="908050" h="908050">
                <a:moveTo>
                  <a:pt x="453965" y="907930"/>
                </a:moveTo>
                <a:lnTo>
                  <a:pt x="409468" y="905744"/>
                </a:lnTo>
                <a:lnTo>
                  <a:pt x="365400" y="899207"/>
                </a:lnTo>
                <a:lnTo>
                  <a:pt x="322185" y="888382"/>
                </a:lnTo>
                <a:lnTo>
                  <a:pt x="280240" y="873373"/>
                </a:lnTo>
                <a:lnTo>
                  <a:pt x="239967" y="854326"/>
                </a:lnTo>
                <a:lnTo>
                  <a:pt x="201755" y="831423"/>
                </a:lnTo>
                <a:lnTo>
                  <a:pt x="165972" y="804884"/>
                </a:lnTo>
                <a:lnTo>
                  <a:pt x="132963" y="774966"/>
                </a:lnTo>
                <a:lnTo>
                  <a:pt x="103045" y="741957"/>
                </a:lnTo>
                <a:lnTo>
                  <a:pt x="76506" y="706174"/>
                </a:lnTo>
                <a:lnTo>
                  <a:pt x="53603" y="667962"/>
                </a:lnTo>
                <a:lnTo>
                  <a:pt x="34556" y="627689"/>
                </a:lnTo>
                <a:lnTo>
                  <a:pt x="19547" y="585744"/>
                </a:lnTo>
                <a:lnTo>
                  <a:pt x="8722" y="542529"/>
                </a:lnTo>
                <a:lnTo>
                  <a:pt x="2185" y="498461"/>
                </a:lnTo>
                <a:lnTo>
                  <a:pt x="0" y="453965"/>
                </a:lnTo>
                <a:lnTo>
                  <a:pt x="136" y="442820"/>
                </a:lnTo>
                <a:lnTo>
                  <a:pt x="3414" y="398391"/>
                </a:lnTo>
                <a:lnTo>
                  <a:pt x="11030" y="354497"/>
                </a:lnTo>
                <a:lnTo>
                  <a:pt x="22913" y="311561"/>
                </a:lnTo>
                <a:lnTo>
                  <a:pt x="38946" y="269996"/>
                </a:lnTo>
                <a:lnTo>
                  <a:pt x="58977" y="230203"/>
                </a:lnTo>
                <a:lnTo>
                  <a:pt x="82811" y="192565"/>
                </a:lnTo>
                <a:lnTo>
                  <a:pt x="110220" y="157444"/>
                </a:lnTo>
                <a:lnTo>
                  <a:pt x="140940" y="125179"/>
                </a:lnTo>
                <a:lnTo>
                  <a:pt x="174673" y="96081"/>
                </a:lnTo>
                <a:lnTo>
                  <a:pt x="211097" y="70429"/>
                </a:lnTo>
                <a:lnTo>
                  <a:pt x="249860" y="48470"/>
                </a:lnTo>
                <a:lnTo>
                  <a:pt x="290588" y="30417"/>
                </a:lnTo>
                <a:lnTo>
                  <a:pt x="332889" y="16443"/>
                </a:lnTo>
                <a:lnTo>
                  <a:pt x="376357" y="6682"/>
                </a:lnTo>
                <a:lnTo>
                  <a:pt x="420572" y="1229"/>
                </a:lnTo>
                <a:lnTo>
                  <a:pt x="453965" y="0"/>
                </a:lnTo>
                <a:lnTo>
                  <a:pt x="465109" y="136"/>
                </a:lnTo>
                <a:lnTo>
                  <a:pt x="509538" y="3414"/>
                </a:lnTo>
                <a:lnTo>
                  <a:pt x="553432" y="11030"/>
                </a:lnTo>
                <a:lnTo>
                  <a:pt x="596368" y="22913"/>
                </a:lnTo>
                <a:lnTo>
                  <a:pt x="637933" y="38946"/>
                </a:lnTo>
                <a:lnTo>
                  <a:pt x="677726" y="58977"/>
                </a:lnTo>
                <a:lnTo>
                  <a:pt x="715364" y="82811"/>
                </a:lnTo>
                <a:lnTo>
                  <a:pt x="750485" y="110220"/>
                </a:lnTo>
                <a:lnTo>
                  <a:pt x="782750" y="140940"/>
                </a:lnTo>
                <a:lnTo>
                  <a:pt x="811848" y="174673"/>
                </a:lnTo>
                <a:lnTo>
                  <a:pt x="837500" y="211097"/>
                </a:lnTo>
                <a:lnTo>
                  <a:pt x="859459" y="249860"/>
                </a:lnTo>
                <a:lnTo>
                  <a:pt x="877512" y="290588"/>
                </a:lnTo>
                <a:lnTo>
                  <a:pt x="891486" y="332889"/>
                </a:lnTo>
                <a:lnTo>
                  <a:pt x="901247" y="376357"/>
                </a:lnTo>
                <a:lnTo>
                  <a:pt x="906700" y="420572"/>
                </a:lnTo>
                <a:lnTo>
                  <a:pt x="907930" y="453965"/>
                </a:lnTo>
                <a:lnTo>
                  <a:pt x="907793" y="465109"/>
                </a:lnTo>
                <a:lnTo>
                  <a:pt x="904515" y="509538"/>
                </a:lnTo>
                <a:lnTo>
                  <a:pt x="896899" y="553432"/>
                </a:lnTo>
                <a:lnTo>
                  <a:pt x="885016" y="596368"/>
                </a:lnTo>
                <a:lnTo>
                  <a:pt x="868983" y="637933"/>
                </a:lnTo>
                <a:lnTo>
                  <a:pt x="848952" y="677726"/>
                </a:lnTo>
                <a:lnTo>
                  <a:pt x="825118" y="715364"/>
                </a:lnTo>
                <a:lnTo>
                  <a:pt x="797709" y="750485"/>
                </a:lnTo>
                <a:lnTo>
                  <a:pt x="766989" y="782750"/>
                </a:lnTo>
                <a:lnTo>
                  <a:pt x="733256" y="811848"/>
                </a:lnTo>
                <a:lnTo>
                  <a:pt x="696832" y="837500"/>
                </a:lnTo>
                <a:lnTo>
                  <a:pt x="658069" y="859459"/>
                </a:lnTo>
                <a:lnTo>
                  <a:pt x="617341" y="877512"/>
                </a:lnTo>
                <a:lnTo>
                  <a:pt x="575040" y="891486"/>
                </a:lnTo>
                <a:lnTo>
                  <a:pt x="531572" y="901247"/>
                </a:lnTo>
                <a:lnTo>
                  <a:pt x="487357" y="906700"/>
                </a:lnTo>
                <a:lnTo>
                  <a:pt x="453965" y="907930"/>
                </a:lnTo>
                <a:close/>
              </a:path>
            </a:pathLst>
          </a:custGeom>
          <a:solidFill>
            <a:srgbClr val="AB0420"/>
          </a:solidFill>
        </p:spPr>
        <p:txBody>
          <a:bodyPr wrap="square" lIns="0" tIns="0" rIns="0" bIns="0" rtlCol="0"/>
          <a:lstStyle/>
          <a:p>
            <a:endParaRPr/>
          </a:p>
        </p:txBody>
      </p:sp>
    </p:spTree>
    <p:extLst>
      <p:ext uri="{BB962C8B-B14F-4D97-AF65-F5344CB8AC3E}">
        <p14:creationId xmlns:p14="http://schemas.microsoft.com/office/powerpoint/2010/main" val="238770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8F70D7D-8179-4F40-89E0-4CEF890A72B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
        <p:nvSpPr>
          <p:cNvPr id="8" name="Rectangle 7">
            <a:extLst>
              <a:ext uri="{FF2B5EF4-FFF2-40B4-BE49-F238E27FC236}">
                <a16:creationId xmlns:a16="http://schemas.microsoft.com/office/drawing/2014/main" id="{FB9EAAAF-AAFA-374B-BA2B-454C13D78E60}"/>
              </a:ext>
            </a:extLst>
          </p:cNvPr>
          <p:cNvSpPr/>
          <p:nvPr/>
        </p:nvSpPr>
        <p:spPr>
          <a:xfrm>
            <a:off x="6860525" y="9835598"/>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bject 3">
            <a:extLst>
              <a:ext uri="{FF2B5EF4-FFF2-40B4-BE49-F238E27FC236}">
                <a16:creationId xmlns:a16="http://schemas.microsoft.com/office/drawing/2014/main" id="{AAED6B75-1397-B64B-B89F-971C4FBB7C42}"/>
              </a:ext>
            </a:extLst>
          </p:cNvPr>
          <p:cNvSpPr/>
          <p:nvPr/>
        </p:nvSpPr>
        <p:spPr>
          <a:xfrm>
            <a:off x="-454025" y="723900"/>
            <a:ext cx="908050" cy="908050"/>
          </a:xfrm>
          <a:custGeom>
            <a:avLst/>
            <a:gdLst/>
            <a:ahLst/>
            <a:cxnLst/>
            <a:rect l="l" t="t" r="r" b="b"/>
            <a:pathLst>
              <a:path w="908050" h="908050">
                <a:moveTo>
                  <a:pt x="453965" y="907930"/>
                </a:moveTo>
                <a:lnTo>
                  <a:pt x="409468" y="905744"/>
                </a:lnTo>
                <a:lnTo>
                  <a:pt x="365400" y="899207"/>
                </a:lnTo>
                <a:lnTo>
                  <a:pt x="322185" y="888382"/>
                </a:lnTo>
                <a:lnTo>
                  <a:pt x="280240" y="873373"/>
                </a:lnTo>
                <a:lnTo>
                  <a:pt x="239967" y="854326"/>
                </a:lnTo>
                <a:lnTo>
                  <a:pt x="201755" y="831423"/>
                </a:lnTo>
                <a:lnTo>
                  <a:pt x="165972" y="804884"/>
                </a:lnTo>
                <a:lnTo>
                  <a:pt x="132963" y="774966"/>
                </a:lnTo>
                <a:lnTo>
                  <a:pt x="103045" y="741957"/>
                </a:lnTo>
                <a:lnTo>
                  <a:pt x="76506" y="706174"/>
                </a:lnTo>
                <a:lnTo>
                  <a:pt x="53603" y="667962"/>
                </a:lnTo>
                <a:lnTo>
                  <a:pt x="34556" y="627689"/>
                </a:lnTo>
                <a:lnTo>
                  <a:pt x="19547" y="585744"/>
                </a:lnTo>
                <a:lnTo>
                  <a:pt x="8722" y="542529"/>
                </a:lnTo>
                <a:lnTo>
                  <a:pt x="2185" y="498461"/>
                </a:lnTo>
                <a:lnTo>
                  <a:pt x="0" y="453965"/>
                </a:lnTo>
                <a:lnTo>
                  <a:pt x="136" y="442820"/>
                </a:lnTo>
                <a:lnTo>
                  <a:pt x="3414" y="398391"/>
                </a:lnTo>
                <a:lnTo>
                  <a:pt x="11030" y="354497"/>
                </a:lnTo>
                <a:lnTo>
                  <a:pt x="22913" y="311561"/>
                </a:lnTo>
                <a:lnTo>
                  <a:pt x="38946" y="269996"/>
                </a:lnTo>
                <a:lnTo>
                  <a:pt x="58977" y="230203"/>
                </a:lnTo>
                <a:lnTo>
                  <a:pt x="82811" y="192565"/>
                </a:lnTo>
                <a:lnTo>
                  <a:pt x="110220" y="157444"/>
                </a:lnTo>
                <a:lnTo>
                  <a:pt x="140940" y="125179"/>
                </a:lnTo>
                <a:lnTo>
                  <a:pt x="174673" y="96081"/>
                </a:lnTo>
                <a:lnTo>
                  <a:pt x="211097" y="70429"/>
                </a:lnTo>
                <a:lnTo>
                  <a:pt x="249860" y="48470"/>
                </a:lnTo>
                <a:lnTo>
                  <a:pt x="290588" y="30417"/>
                </a:lnTo>
                <a:lnTo>
                  <a:pt x="332889" y="16443"/>
                </a:lnTo>
                <a:lnTo>
                  <a:pt x="376357" y="6682"/>
                </a:lnTo>
                <a:lnTo>
                  <a:pt x="420572" y="1229"/>
                </a:lnTo>
                <a:lnTo>
                  <a:pt x="453965" y="0"/>
                </a:lnTo>
                <a:lnTo>
                  <a:pt x="465109" y="136"/>
                </a:lnTo>
                <a:lnTo>
                  <a:pt x="509538" y="3414"/>
                </a:lnTo>
                <a:lnTo>
                  <a:pt x="553432" y="11030"/>
                </a:lnTo>
                <a:lnTo>
                  <a:pt x="596368" y="22913"/>
                </a:lnTo>
                <a:lnTo>
                  <a:pt x="637933" y="38946"/>
                </a:lnTo>
                <a:lnTo>
                  <a:pt x="677726" y="58977"/>
                </a:lnTo>
                <a:lnTo>
                  <a:pt x="715364" y="82811"/>
                </a:lnTo>
                <a:lnTo>
                  <a:pt x="750485" y="110220"/>
                </a:lnTo>
                <a:lnTo>
                  <a:pt x="782750" y="140940"/>
                </a:lnTo>
                <a:lnTo>
                  <a:pt x="811848" y="174673"/>
                </a:lnTo>
                <a:lnTo>
                  <a:pt x="837500" y="211097"/>
                </a:lnTo>
                <a:lnTo>
                  <a:pt x="859459" y="249860"/>
                </a:lnTo>
                <a:lnTo>
                  <a:pt x="877512" y="290588"/>
                </a:lnTo>
                <a:lnTo>
                  <a:pt x="891486" y="332889"/>
                </a:lnTo>
                <a:lnTo>
                  <a:pt x="901247" y="376357"/>
                </a:lnTo>
                <a:lnTo>
                  <a:pt x="906700" y="420572"/>
                </a:lnTo>
                <a:lnTo>
                  <a:pt x="907930" y="453965"/>
                </a:lnTo>
                <a:lnTo>
                  <a:pt x="907793" y="465109"/>
                </a:lnTo>
                <a:lnTo>
                  <a:pt x="904515" y="509538"/>
                </a:lnTo>
                <a:lnTo>
                  <a:pt x="896899" y="553432"/>
                </a:lnTo>
                <a:lnTo>
                  <a:pt x="885016" y="596368"/>
                </a:lnTo>
                <a:lnTo>
                  <a:pt x="868983" y="637933"/>
                </a:lnTo>
                <a:lnTo>
                  <a:pt x="848952" y="677726"/>
                </a:lnTo>
                <a:lnTo>
                  <a:pt x="825118" y="715364"/>
                </a:lnTo>
                <a:lnTo>
                  <a:pt x="797709" y="750485"/>
                </a:lnTo>
                <a:lnTo>
                  <a:pt x="766989" y="782750"/>
                </a:lnTo>
                <a:lnTo>
                  <a:pt x="733256" y="811848"/>
                </a:lnTo>
                <a:lnTo>
                  <a:pt x="696832" y="837500"/>
                </a:lnTo>
                <a:lnTo>
                  <a:pt x="658069" y="859459"/>
                </a:lnTo>
                <a:lnTo>
                  <a:pt x="617341" y="877512"/>
                </a:lnTo>
                <a:lnTo>
                  <a:pt x="575040" y="891486"/>
                </a:lnTo>
                <a:lnTo>
                  <a:pt x="531572" y="901247"/>
                </a:lnTo>
                <a:lnTo>
                  <a:pt x="487357" y="906700"/>
                </a:lnTo>
                <a:lnTo>
                  <a:pt x="453965" y="907930"/>
                </a:lnTo>
                <a:close/>
              </a:path>
            </a:pathLst>
          </a:custGeom>
          <a:solidFill>
            <a:srgbClr val="AB0420"/>
          </a:solidFill>
        </p:spPr>
        <p:txBody>
          <a:bodyPr wrap="square" lIns="0" tIns="0" rIns="0" bIns="0" rtlCol="0"/>
          <a:lstStyle/>
          <a:p>
            <a:endParaRPr/>
          </a:p>
        </p:txBody>
      </p:sp>
      <p:sp>
        <p:nvSpPr>
          <p:cNvPr id="5" name="object 6">
            <a:extLst>
              <a:ext uri="{FF2B5EF4-FFF2-40B4-BE49-F238E27FC236}">
                <a16:creationId xmlns:a16="http://schemas.microsoft.com/office/drawing/2014/main" id="{C6E696BB-D489-4E45-AD3E-2908427C4D7D}"/>
              </a:ext>
            </a:extLst>
          </p:cNvPr>
          <p:cNvSpPr/>
          <p:nvPr/>
        </p:nvSpPr>
        <p:spPr>
          <a:xfrm>
            <a:off x="1028700" y="4508027"/>
            <a:ext cx="16230600" cy="28575"/>
          </a:xfrm>
          <a:custGeom>
            <a:avLst/>
            <a:gdLst/>
            <a:ahLst/>
            <a:cxnLst/>
            <a:rect l="l" t="t" r="r" b="b"/>
            <a:pathLst>
              <a:path w="16230600" h="28575">
                <a:moveTo>
                  <a:pt x="16230598" y="28574"/>
                </a:moveTo>
                <a:lnTo>
                  <a:pt x="0" y="28574"/>
                </a:lnTo>
                <a:lnTo>
                  <a:pt x="0" y="0"/>
                </a:lnTo>
                <a:lnTo>
                  <a:pt x="16230598" y="0"/>
                </a:lnTo>
                <a:lnTo>
                  <a:pt x="16230598" y="28574"/>
                </a:lnTo>
                <a:close/>
              </a:path>
            </a:pathLst>
          </a:custGeom>
          <a:solidFill>
            <a:srgbClr val="AB0420"/>
          </a:solidFill>
        </p:spPr>
        <p:txBody>
          <a:bodyPr wrap="square" lIns="0" tIns="0" rIns="0" bIns="0" rtlCol="0"/>
          <a:lstStyle/>
          <a:p>
            <a:endParaRPr/>
          </a:p>
        </p:txBody>
      </p:sp>
      <p:pic>
        <p:nvPicPr>
          <p:cNvPr id="6" name="Picture 5">
            <a:extLst>
              <a:ext uri="{FF2B5EF4-FFF2-40B4-BE49-F238E27FC236}">
                <a16:creationId xmlns:a16="http://schemas.microsoft.com/office/drawing/2014/main" id="{A276925C-926B-1546-8F79-7CEF2622C25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
        <p:nvSpPr>
          <p:cNvPr id="10" name="Rectangle 9">
            <a:extLst>
              <a:ext uri="{FF2B5EF4-FFF2-40B4-BE49-F238E27FC236}">
                <a16:creationId xmlns:a16="http://schemas.microsoft.com/office/drawing/2014/main" id="{9CC38A79-1416-6A47-8697-1B397F2D4AAD}"/>
              </a:ext>
            </a:extLst>
          </p:cNvPr>
          <p:cNvSpPr/>
          <p:nvPr userDrawn="1"/>
        </p:nvSpPr>
        <p:spPr>
          <a:xfrm>
            <a:off x="6860525" y="9835598"/>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bject 3">
            <a:extLst>
              <a:ext uri="{FF2B5EF4-FFF2-40B4-BE49-F238E27FC236}">
                <a16:creationId xmlns:a16="http://schemas.microsoft.com/office/drawing/2014/main" id="{625C8968-7A91-BB4A-B0D1-505C60660E18}"/>
              </a:ext>
            </a:extLst>
          </p:cNvPr>
          <p:cNvSpPr/>
          <p:nvPr userDrawn="1"/>
        </p:nvSpPr>
        <p:spPr>
          <a:xfrm>
            <a:off x="-454025" y="723900"/>
            <a:ext cx="908050" cy="908050"/>
          </a:xfrm>
          <a:custGeom>
            <a:avLst/>
            <a:gdLst/>
            <a:ahLst/>
            <a:cxnLst/>
            <a:rect l="l" t="t" r="r" b="b"/>
            <a:pathLst>
              <a:path w="908050" h="908050">
                <a:moveTo>
                  <a:pt x="453965" y="907930"/>
                </a:moveTo>
                <a:lnTo>
                  <a:pt x="409468" y="905744"/>
                </a:lnTo>
                <a:lnTo>
                  <a:pt x="365400" y="899207"/>
                </a:lnTo>
                <a:lnTo>
                  <a:pt x="322185" y="888382"/>
                </a:lnTo>
                <a:lnTo>
                  <a:pt x="280240" y="873373"/>
                </a:lnTo>
                <a:lnTo>
                  <a:pt x="239967" y="854326"/>
                </a:lnTo>
                <a:lnTo>
                  <a:pt x="201755" y="831423"/>
                </a:lnTo>
                <a:lnTo>
                  <a:pt x="165972" y="804884"/>
                </a:lnTo>
                <a:lnTo>
                  <a:pt x="132963" y="774966"/>
                </a:lnTo>
                <a:lnTo>
                  <a:pt x="103045" y="741957"/>
                </a:lnTo>
                <a:lnTo>
                  <a:pt x="76506" y="706174"/>
                </a:lnTo>
                <a:lnTo>
                  <a:pt x="53603" y="667962"/>
                </a:lnTo>
                <a:lnTo>
                  <a:pt x="34556" y="627689"/>
                </a:lnTo>
                <a:lnTo>
                  <a:pt x="19547" y="585744"/>
                </a:lnTo>
                <a:lnTo>
                  <a:pt x="8722" y="542529"/>
                </a:lnTo>
                <a:lnTo>
                  <a:pt x="2185" y="498461"/>
                </a:lnTo>
                <a:lnTo>
                  <a:pt x="0" y="453965"/>
                </a:lnTo>
                <a:lnTo>
                  <a:pt x="136" y="442820"/>
                </a:lnTo>
                <a:lnTo>
                  <a:pt x="3414" y="398391"/>
                </a:lnTo>
                <a:lnTo>
                  <a:pt x="11030" y="354497"/>
                </a:lnTo>
                <a:lnTo>
                  <a:pt x="22913" y="311561"/>
                </a:lnTo>
                <a:lnTo>
                  <a:pt x="38946" y="269996"/>
                </a:lnTo>
                <a:lnTo>
                  <a:pt x="58977" y="230203"/>
                </a:lnTo>
                <a:lnTo>
                  <a:pt x="82811" y="192565"/>
                </a:lnTo>
                <a:lnTo>
                  <a:pt x="110220" y="157444"/>
                </a:lnTo>
                <a:lnTo>
                  <a:pt x="140940" y="125179"/>
                </a:lnTo>
                <a:lnTo>
                  <a:pt x="174673" y="96081"/>
                </a:lnTo>
                <a:lnTo>
                  <a:pt x="211097" y="70429"/>
                </a:lnTo>
                <a:lnTo>
                  <a:pt x="249860" y="48470"/>
                </a:lnTo>
                <a:lnTo>
                  <a:pt x="290588" y="30417"/>
                </a:lnTo>
                <a:lnTo>
                  <a:pt x="332889" y="16443"/>
                </a:lnTo>
                <a:lnTo>
                  <a:pt x="376357" y="6682"/>
                </a:lnTo>
                <a:lnTo>
                  <a:pt x="420572" y="1229"/>
                </a:lnTo>
                <a:lnTo>
                  <a:pt x="453965" y="0"/>
                </a:lnTo>
                <a:lnTo>
                  <a:pt x="465109" y="136"/>
                </a:lnTo>
                <a:lnTo>
                  <a:pt x="509538" y="3414"/>
                </a:lnTo>
                <a:lnTo>
                  <a:pt x="553432" y="11030"/>
                </a:lnTo>
                <a:lnTo>
                  <a:pt x="596368" y="22913"/>
                </a:lnTo>
                <a:lnTo>
                  <a:pt x="637933" y="38946"/>
                </a:lnTo>
                <a:lnTo>
                  <a:pt x="677726" y="58977"/>
                </a:lnTo>
                <a:lnTo>
                  <a:pt x="715364" y="82811"/>
                </a:lnTo>
                <a:lnTo>
                  <a:pt x="750485" y="110220"/>
                </a:lnTo>
                <a:lnTo>
                  <a:pt x="782750" y="140940"/>
                </a:lnTo>
                <a:lnTo>
                  <a:pt x="811848" y="174673"/>
                </a:lnTo>
                <a:lnTo>
                  <a:pt x="837500" y="211097"/>
                </a:lnTo>
                <a:lnTo>
                  <a:pt x="859459" y="249860"/>
                </a:lnTo>
                <a:lnTo>
                  <a:pt x="877512" y="290588"/>
                </a:lnTo>
                <a:lnTo>
                  <a:pt x="891486" y="332889"/>
                </a:lnTo>
                <a:lnTo>
                  <a:pt x="901247" y="376357"/>
                </a:lnTo>
                <a:lnTo>
                  <a:pt x="906700" y="420572"/>
                </a:lnTo>
                <a:lnTo>
                  <a:pt x="907930" y="453965"/>
                </a:lnTo>
                <a:lnTo>
                  <a:pt x="907793" y="465109"/>
                </a:lnTo>
                <a:lnTo>
                  <a:pt x="904515" y="509538"/>
                </a:lnTo>
                <a:lnTo>
                  <a:pt x="896899" y="553432"/>
                </a:lnTo>
                <a:lnTo>
                  <a:pt x="885016" y="596368"/>
                </a:lnTo>
                <a:lnTo>
                  <a:pt x="868983" y="637933"/>
                </a:lnTo>
                <a:lnTo>
                  <a:pt x="848952" y="677726"/>
                </a:lnTo>
                <a:lnTo>
                  <a:pt x="825118" y="715364"/>
                </a:lnTo>
                <a:lnTo>
                  <a:pt x="797709" y="750485"/>
                </a:lnTo>
                <a:lnTo>
                  <a:pt x="766989" y="782750"/>
                </a:lnTo>
                <a:lnTo>
                  <a:pt x="733256" y="811848"/>
                </a:lnTo>
                <a:lnTo>
                  <a:pt x="696832" y="837500"/>
                </a:lnTo>
                <a:lnTo>
                  <a:pt x="658069" y="859459"/>
                </a:lnTo>
                <a:lnTo>
                  <a:pt x="617341" y="877512"/>
                </a:lnTo>
                <a:lnTo>
                  <a:pt x="575040" y="891486"/>
                </a:lnTo>
                <a:lnTo>
                  <a:pt x="531572" y="901247"/>
                </a:lnTo>
                <a:lnTo>
                  <a:pt x="487357" y="906700"/>
                </a:lnTo>
                <a:lnTo>
                  <a:pt x="453965" y="907930"/>
                </a:lnTo>
                <a:close/>
              </a:path>
            </a:pathLst>
          </a:custGeom>
          <a:solidFill>
            <a:srgbClr val="AB0420"/>
          </a:solidFill>
        </p:spPr>
        <p:txBody>
          <a:bodyPr wrap="square" lIns="0" tIns="0" rIns="0" bIns="0" rtlCol="0"/>
          <a:lstStyle/>
          <a:p>
            <a:endParaRPr/>
          </a:p>
        </p:txBody>
      </p:sp>
      <p:sp>
        <p:nvSpPr>
          <p:cNvPr id="12" name="object 6">
            <a:extLst>
              <a:ext uri="{FF2B5EF4-FFF2-40B4-BE49-F238E27FC236}">
                <a16:creationId xmlns:a16="http://schemas.microsoft.com/office/drawing/2014/main" id="{586ED654-700A-2147-9380-60A6E2C74899}"/>
              </a:ext>
            </a:extLst>
          </p:cNvPr>
          <p:cNvSpPr/>
          <p:nvPr userDrawn="1"/>
        </p:nvSpPr>
        <p:spPr>
          <a:xfrm>
            <a:off x="1028700" y="4508027"/>
            <a:ext cx="16230600" cy="28575"/>
          </a:xfrm>
          <a:custGeom>
            <a:avLst/>
            <a:gdLst/>
            <a:ahLst/>
            <a:cxnLst/>
            <a:rect l="l" t="t" r="r" b="b"/>
            <a:pathLst>
              <a:path w="16230600" h="28575">
                <a:moveTo>
                  <a:pt x="16230598" y="28574"/>
                </a:moveTo>
                <a:lnTo>
                  <a:pt x="0" y="28574"/>
                </a:lnTo>
                <a:lnTo>
                  <a:pt x="0" y="0"/>
                </a:lnTo>
                <a:lnTo>
                  <a:pt x="16230598" y="0"/>
                </a:lnTo>
                <a:lnTo>
                  <a:pt x="16230598" y="28574"/>
                </a:lnTo>
                <a:close/>
              </a:path>
            </a:pathLst>
          </a:custGeom>
          <a:solidFill>
            <a:srgbClr val="AB0420"/>
          </a:solidFill>
        </p:spPr>
        <p:txBody>
          <a:bodyPr wrap="square" lIns="0" tIns="0" rIns="0" bIns="0" rtlCol="0"/>
          <a:lstStyle/>
          <a:p>
            <a:endParaRPr/>
          </a:p>
        </p:txBody>
      </p:sp>
    </p:spTree>
    <p:extLst>
      <p:ext uri="{BB962C8B-B14F-4D97-AF65-F5344CB8AC3E}">
        <p14:creationId xmlns:p14="http://schemas.microsoft.com/office/powerpoint/2010/main" val="3236547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25A0CD-16AB-CE49-962D-9F19D1D2CAF5}"/>
              </a:ext>
            </a:extLst>
          </p:cNvPr>
          <p:cNvSpPr/>
          <p:nvPr/>
        </p:nvSpPr>
        <p:spPr>
          <a:xfrm>
            <a:off x="2717878" y="1026464"/>
            <a:ext cx="7587081" cy="819681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B8F70D7D-8179-4F40-89E0-4CEF890A72B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
        <p:nvSpPr>
          <p:cNvPr id="8" name="Rectangle 7">
            <a:extLst>
              <a:ext uri="{FF2B5EF4-FFF2-40B4-BE49-F238E27FC236}">
                <a16:creationId xmlns:a16="http://schemas.microsoft.com/office/drawing/2014/main" id="{FB9EAAAF-AAFA-374B-BA2B-454C13D78E60}"/>
              </a:ext>
            </a:extLst>
          </p:cNvPr>
          <p:cNvSpPr/>
          <p:nvPr/>
        </p:nvSpPr>
        <p:spPr>
          <a:xfrm>
            <a:off x="6860525" y="9835598"/>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bject 3">
            <a:extLst>
              <a:ext uri="{FF2B5EF4-FFF2-40B4-BE49-F238E27FC236}">
                <a16:creationId xmlns:a16="http://schemas.microsoft.com/office/drawing/2014/main" id="{AAED6B75-1397-B64B-B89F-971C4FBB7C42}"/>
              </a:ext>
            </a:extLst>
          </p:cNvPr>
          <p:cNvSpPr/>
          <p:nvPr/>
        </p:nvSpPr>
        <p:spPr>
          <a:xfrm>
            <a:off x="-454025" y="723900"/>
            <a:ext cx="908050" cy="908050"/>
          </a:xfrm>
          <a:custGeom>
            <a:avLst/>
            <a:gdLst/>
            <a:ahLst/>
            <a:cxnLst/>
            <a:rect l="l" t="t" r="r" b="b"/>
            <a:pathLst>
              <a:path w="908050" h="908050">
                <a:moveTo>
                  <a:pt x="453965" y="907930"/>
                </a:moveTo>
                <a:lnTo>
                  <a:pt x="409468" y="905744"/>
                </a:lnTo>
                <a:lnTo>
                  <a:pt x="365400" y="899207"/>
                </a:lnTo>
                <a:lnTo>
                  <a:pt x="322185" y="888382"/>
                </a:lnTo>
                <a:lnTo>
                  <a:pt x="280240" y="873373"/>
                </a:lnTo>
                <a:lnTo>
                  <a:pt x="239967" y="854326"/>
                </a:lnTo>
                <a:lnTo>
                  <a:pt x="201755" y="831423"/>
                </a:lnTo>
                <a:lnTo>
                  <a:pt x="165972" y="804884"/>
                </a:lnTo>
                <a:lnTo>
                  <a:pt x="132963" y="774966"/>
                </a:lnTo>
                <a:lnTo>
                  <a:pt x="103045" y="741957"/>
                </a:lnTo>
                <a:lnTo>
                  <a:pt x="76506" y="706174"/>
                </a:lnTo>
                <a:lnTo>
                  <a:pt x="53603" y="667962"/>
                </a:lnTo>
                <a:lnTo>
                  <a:pt x="34556" y="627689"/>
                </a:lnTo>
                <a:lnTo>
                  <a:pt x="19547" y="585744"/>
                </a:lnTo>
                <a:lnTo>
                  <a:pt x="8722" y="542529"/>
                </a:lnTo>
                <a:lnTo>
                  <a:pt x="2185" y="498461"/>
                </a:lnTo>
                <a:lnTo>
                  <a:pt x="0" y="453965"/>
                </a:lnTo>
                <a:lnTo>
                  <a:pt x="136" y="442820"/>
                </a:lnTo>
                <a:lnTo>
                  <a:pt x="3414" y="398391"/>
                </a:lnTo>
                <a:lnTo>
                  <a:pt x="11030" y="354497"/>
                </a:lnTo>
                <a:lnTo>
                  <a:pt x="22913" y="311561"/>
                </a:lnTo>
                <a:lnTo>
                  <a:pt x="38946" y="269996"/>
                </a:lnTo>
                <a:lnTo>
                  <a:pt x="58977" y="230203"/>
                </a:lnTo>
                <a:lnTo>
                  <a:pt x="82811" y="192565"/>
                </a:lnTo>
                <a:lnTo>
                  <a:pt x="110220" y="157444"/>
                </a:lnTo>
                <a:lnTo>
                  <a:pt x="140940" y="125179"/>
                </a:lnTo>
                <a:lnTo>
                  <a:pt x="174673" y="96081"/>
                </a:lnTo>
                <a:lnTo>
                  <a:pt x="211097" y="70429"/>
                </a:lnTo>
                <a:lnTo>
                  <a:pt x="249860" y="48470"/>
                </a:lnTo>
                <a:lnTo>
                  <a:pt x="290588" y="30417"/>
                </a:lnTo>
                <a:lnTo>
                  <a:pt x="332889" y="16443"/>
                </a:lnTo>
                <a:lnTo>
                  <a:pt x="376357" y="6682"/>
                </a:lnTo>
                <a:lnTo>
                  <a:pt x="420572" y="1229"/>
                </a:lnTo>
                <a:lnTo>
                  <a:pt x="453965" y="0"/>
                </a:lnTo>
                <a:lnTo>
                  <a:pt x="465109" y="136"/>
                </a:lnTo>
                <a:lnTo>
                  <a:pt x="509538" y="3414"/>
                </a:lnTo>
                <a:lnTo>
                  <a:pt x="553432" y="11030"/>
                </a:lnTo>
                <a:lnTo>
                  <a:pt x="596368" y="22913"/>
                </a:lnTo>
                <a:lnTo>
                  <a:pt x="637933" y="38946"/>
                </a:lnTo>
                <a:lnTo>
                  <a:pt x="677726" y="58977"/>
                </a:lnTo>
                <a:lnTo>
                  <a:pt x="715364" y="82811"/>
                </a:lnTo>
                <a:lnTo>
                  <a:pt x="750485" y="110220"/>
                </a:lnTo>
                <a:lnTo>
                  <a:pt x="782750" y="140940"/>
                </a:lnTo>
                <a:lnTo>
                  <a:pt x="811848" y="174673"/>
                </a:lnTo>
                <a:lnTo>
                  <a:pt x="837500" y="211097"/>
                </a:lnTo>
                <a:lnTo>
                  <a:pt x="859459" y="249860"/>
                </a:lnTo>
                <a:lnTo>
                  <a:pt x="877512" y="290588"/>
                </a:lnTo>
                <a:lnTo>
                  <a:pt x="891486" y="332889"/>
                </a:lnTo>
                <a:lnTo>
                  <a:pt x="901247" y="376357"/>
                </a:lnTo>
                <a:lnTo>
                  <a:pt x="906700" y="420572"/>
                </a:lnTo>
                <a:lnTo>
                  <a:pt x="907930" y="453965"/>
                </a:lnTo>
                <a:lnTo>
                  <a:pt x="907793" y="465109"/>
                </a:lnTo>
                <a:lnTo>
                  <a:pt x="904515" y="509538"/>
                </a:lnTo>
                <a:lnTo>
                  <a:pt x="896899" y="553432"/>
                </a:lnTo>
                <a:lnTo>
                  <a:pt x="885016" y="596368"/>
                </a:lnTo>
                <a:lnTo>
                  <a:pt x="868983" y="637933"/>
                </a:lnTo>
                <a:lnTo>
                  <a:pt x="848952" y="677726"/>
                </a:lnTo>
                <a:lnTo>
                  <a:pt x="825118" y="715364"/>
                </a:lnTo>
                <a:lnTo>
                  <a:pt x="797709" y="750485"/>
                </a:lnTo>
                <a:lnTo>
                  <a:pt x="766989" y="782750"/>
                </a:lnTo>
                <a:lnTo>
                  <a:pt x="733256" y="811848"/>
                </a:lnTo>
                <a:lnTo>
                  <a:pt x="696832" y="837500"/>
                </a:lnTo>
                <a:lnTo>
                  <a:pt x="658069" y="859459"/>
                </a:lnTo>
                <a:lnTo>
                  <a:pt x="617341" y="877512"/>
                </a:lnTo>
                <a:lnTo>
                  <a:pt x="575040" y="891486"/>
                </a:lnTo>
                <a:lnTo>
                  <a:pt x="531572" y="901247"/>
                </a:lnTo>
                <a:lnTo>
                  <a:pt x="487357" y="906700"/>
                </a:lnTo>
                <a:lnTo>
                  <a:pt x="453965" y="907930"/>
                </a:lnTo>
                <a:close/>
              </a:path>
            </a:pathLst>
          </a:custGeom>
          <a:solidFill>
            <a:srgbClr val="AB0420"/>
          </a:solidFill>
        </p:spPr>
        <p:txBody>
          <a:bodyPr wrap="square" lIns="0" tIns="0" rIns="0" bIns="0" rtlCol="0"/>
          <a:lstStyle/>
          <a:p>
            <a:endParaRPr/>
          </a:p>
        </p:txBody>
      </p:sp>
      <p:sp>
        <p:nvSpPr>
          <p:cNvPr id="13" name="object 3">
            <a:extLst>
              <a:ext uri="{FF2B5EF4-FFF2-40B4-BE49-F238E27FC236}">
                <a16:creationId xmlns:a16="http://schemas.microsoft.com/office/drawing/2014/main" id="{CCAB1345-992F-E545-B04B-5857CD94DC35}"/>
              </a:ext>
            </a:extLst>
          </p:cNvPr>
          <p:cNvSpPr/>
          <p:nvPr/>
        </p:nvSpPr>
        <p:spPr>
          <a:xfrm>
            <a:off x="2146264" y="1026464"/>
            <a:ext cx="28575" cy="8229600"/>
          </a:xfrm>
          <a:custGeom>
            <a:avLst/>
            <a:gdLst/>
            <a:ahLst/>
            <a:cxnLst/>
            <a:rect l="l" t="t" r="r" b="b"/>
            <a:pathLst>
              <a:path w="28575" h="8229600">
                <a:moveTo>
                  <a:pt x="28574" y="8229599"/>
                </a:moveTo>
                <a:lnTo>
                  <a:pt x="0" y="8229599"/>
                </a:lnTo>
                <a:lnTo>
                  <a:pt x="0" y="0"/>
                </a:lnTo>
                <a:lnTo>
                  <a:pt x="28574" y="0"/>
                </a:lnTo>
                <a:lnTo>
                  <a:pt x="28574" y="8229599"/>
                </a:lnTo>
                <a:close/>
              </a:path>
            </a:pathLst>
          </a:custGeom>
          <a:solidFill>
            <a:srgbClr val="AB0420"/>
          </a:solidFill>
        </p:spPr>
        <p:txBody>
          <a:bodyPr wrap="square" lIns="0" tIns="0" rIns="0" bIns="0" rtlCol="0"/>
          <a:lstStyle/>
          <a:p>
            <a:endParaRPr/>
          </a:p>
        </p:txBody>
      </p:sp>
      <p:sp>
        <p:nvSpPr>
          <p:cNvPr id="10" name="Rectangle 9">
            <a:extLst>
              <a:ext uri="{FF2B5EF4-FFF2-40B4-BE49-F238E27FC236}">
                <a16:creationId xmlns:a16="http://schemas.microsoft.com/office/drawing/2014/main" id="{6D8127CD-FD8A-A844-98F0-23382BA9FAE9}"/>
              </a:ext>
            </a:extLst>
          </p:cNvPr>
          <p:cNvSpPr/>
          <p:nvPr userDrawn="1"/>
        </p:nvSpPr>
        <p:spPr>
          <a:xfrm>
            <a:off x="2717878" y="1026464"/>
            <a:ext cx="7587081" cy="819681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37B0837-427D-1748-AB83-BA20A397579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
        <p:nvSpPr>
          <p:cNvPr id="12" name="Rectangle 11">
            <a:extLst>
              <a:ext uri="{FF2B5EF4-FFF2-40B4-BE49-F238E27FC236}">
                <a16:creationId xmlns:a16="http://schemas.microsoft.com/office/drawing/2014/main" id="{5C633B24-A0CE-BF4A-B6B6-8FF604B3913F}"/>
              </a:ext>
            </a:extLst>
          </p:cNvPr>
          <p:cNvSpPr/>
          <p:nvPr userDrawn="1"/>
        </p:nvSpPr>
        <p:spPr>
          <a:xfrm>
            <a:off x="6860525" y="9835598"/>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bject 3">
            <a:extLst>
              <a:ext uri="{FF2B5EF4-FFF2-40B4-BE49-F238E27FC236}">
                <a16:creationId xmlns:a16="http://schemas.microsoft.com/office/drawing/2014/main" id="{C59CADE6-3B65-9745-88CF-D1F15149CC2E}"/>
              </a:ext>
            </a:extLst>
          </p:cNvPr>
          <p:cNvSpPr/>
          <p:nvPr userDrawn="1"/>
        </p:nvSpPr>
        <p:spPr>
          <a:xfrm>
            <a:off x="-454025" y="723900"/>
            <a:ext cx="908050" cy="908050"/>
          </a:xfrm>
          <a:custGeom>
            <a:avLst/>
            <a:gdLst/>
            <a:ahLst/>
            <a:cxnLst/>
            <a:rect l="l" t="t" r="r" b="b"/>
            <a:pathLst>
              <a:path w="908050" h="908050">
                <a:moveTo>
                  <a:pt x="453965" y="907930"/>
                </a:moveTo>
                <a:lnTo>
                  <a:pt x="409468" y="905744"/>
                </a:lnTo>
                <a:lnTo>
                  <a:pt x="365400" y="899207"/>
                </a:lnTo>
                <a:lnTo>
                  <a:pt x="322185" y="888382"/>
                </a:lnTo>
                <a:lnTo>
                  <a:pt x="280240" y="873373"/>
                </a:lnTo>
                <a:lnTo>
                  <a:pt x="239967" y="854326"/>
                </a:lnTo>
                <a:lnTo>
                  <a:pt x="201755" y="831423"/>
                </a:lnTo>
                <a:lnTo>
                  <a:pt x="165972" y="804884"/>
                </a:lnTo>
                <a:lnTo>
                  <a:pt x="132963" y="774966"/>
                </a:lnTo>
                <a:lnTo>
                  <a:pt x="103045" y="741957"/>
                </a:lnTo>
                <a:lnTo>
                  <a:pt x="76506" y="706174"/>
                </a:lnTo>
                <a:lnTo>
                  <a:pt x="53603" y="667962"/>
                </a:lnTo>
                <a:lnTo>
                  <a:pt x="34556" y="627689"/>
                </a:lnTo>
                <a:lnTo>
                  <a:pt x="19547" y="585744"/>
                </a:lnTo>
                <a:lnTo>
                  <a:pt x="8722" y="542529"/>
                </a:lnTo>
                <a:lnTo>
                  <a:pt x="2185" y="498461"/>
                </a:lnTo>
                <a:lnTo>
                  <a:pt x="0" y="453965"/>
                </a:lnTo>
                <a:lnTo>
                  <a:pt x="136" y="442820"/>
                </a:lnTo>
                <a:lnTo>
                  <a:pt x="3414" y="398391"/>
                </a:lnTo>
                <a:lnTo>
                  <a:pt x="11030" y="354497"/>
                </a:lnTo>
                <a:lnTo>
                  <a:pt x="22913" y="311561"/>
                </a:lnTo>
                <a:lnTo>
                  <a:pt x="38946" y="269996"/>
                </a:lnTo>
                <a:lnTo>
                  <a:pt x="58977" y="230203"/>
                </a:lnTo>
                <a:lnTo>
                  <a:pt x="82811" y="192565"/>
                </a:lnTo>
                <a:lnTo>
                  <a:pt x="110220" y="157444"/>
                </a:lnTo>
                <a:lnTo>
                  <a:pt x="140940" y="125179"/>
                </a:lnTo>
                <a:lnTo>
                  <a:pt x="174673" y="96081"/>
                </a:lnTo>
                <a:lnTo>
                  <a:pt x="211097" y="70429"/>
                </a:lnTo>
                <a:lnTo>
                  <a:pt x="249860" y="48470"/>
                </a:lnTo>
                <a:lnTo>
                  <a:pt x="290588" y="30417"/>
                </a:lnTo>
                <a:lnTo>
                  <a:pt x="332889" y="16443"/>
                </a:lnTo>
                <a:lnTo>
                  <a:pt x="376357" y="6682"/>
                </a:lnTo>
                <a:lnTo>
                  <a:pt x="420572" y="1229"/>
                </a:lnTo>
                <a:lnTo>
                  <a:pt x="453965" y="0"/>
                </a:lnTo>
                <a:lnTo>
                  <a:pt x="465109" y="136"/>
                </a:lnTo>
                <a:lnTo>
                  <a:pt x="509538" y="3414"/>
                </a:lnTo>
                <a:lnTo>
                  <a:pt x="553432" y="11030"/>
                </a:lnTo>
                <a:lnTo>
                  <a:pt x="596368" y="22913"/>
                </a:lnTo>
                <a:lnTo>
                  <a:pt x="637933" y="38946"/>
                </a:lnTo>
                <a:lnTo>
                  <a:pt x="677726" y="58977"/>
                </a:lnTo>
                <a:lnTo>
                  <a:pt x="715364" y="82811"/>
                </a:lnTo>
                <a:lnTo>
                  <a:pt x="750485" y="110220"/>
                </a:lnTo>
                <a:lnTo>
                  <a:pt x="782750" y="140940"/>
                </a:lnTo>
                <a:lnTo>
                  <a:pt x="811848" y="174673"/>
                </a:lnTo>
                <a:lnTo>
                  <a:pt x="837500" y="211097"/>
                </a:lnTo>
                <a:lnTo>
                  <a:pt x="859459" y="249860"/>
                </a:lnTo>
                <a:lnTo>
                  <a:pt x="877512" y="290588"/>
                </a:lnTo>
                <a:lnTo>
                  <a:pt x="891486" y="332889"/>
                </a:lnTo>
                <a:lnTo>
                  <a:pt x="901247" y="376357"/>
                </a:lnTo>
                <a:lnTo>
                  <a:pt x="906700" y="420572"/>
                </a:lnTo>
                <a:lnTo>
                  <a:pt x="907930" y="453965"/>
                </a:lnTo>
                <a:lnTo>
                  <a:pt x="907793" y="465109"/>
                </a:lnTo>
                <a:lnTo>
                  <a:pt x="904515" y="509538"/>
                </a:lnTo>
                <a:lnTo>
                  <a:pt x="896899" y="553432"/>
                </a:lnTo>
                <a:lnTo>
                  <a:pt x="885016" y="596368"/>
                </a:lnTo>
                <a:lnTo>
                  <a:pt x="868983" y="637933"/>
                </a:lnTo>
                <a:lnTo>
                  <a:pt x="848952" y="677726"/>
                </a:lnTo>
                <a:lnTo>
                  <a:pt x="825118" y="715364"/>
                </a:lnTo>
                <a:lnTo>
                  <a:pt x="797709" y="750485"/>
                </a:lnTo>
                <a:lnTo>
                  <a:pt x="766989" y="782750"/>
                </a:lnTo>
                <a:lnTo>
                  <a:pt x="733256" y="811848"/>
                </a:lnTo>
                <a:lnTo>
                  <a:pt x="696832" y="837500"/>
                </a:lnTo>
                <a:lnTo>
                  <a:pt x="658069" y="859459"/>
                </a:lnTo>
                <a:lnTo>
                  <a:pt x="617341" y="877512"/>
                </a:lnTo>
                <a:lnTo>
                  <a:pt x="575040" y="891486"/>
                </a:lnTo>
                <a:lnTo>
                  <a:pt x="531572" y="901247"/>
                </a:lnTo>
                <a:lnTo>
                  <a:pt x="487357" y="906700"/>
                </a:lnTo>
                <a:lnTo>
                  <a:pt x="453965" y="907930"/>
                </a:lnTo>
                <a:close/>
              </a:path>
            </a:pathLst>
          </a:custGeom>
          <a:solidFill>
            <a:srgbClr val="AB0420"/>
          </a:solidFill>
        </p:spPr>
        <p:txBody>
          <a:bodyPr wrap="square" lIns="0" tIns="0" rIns="0" bIns="0" rtlCol="0"/>
          <a:lstStyle/>
          <a:p>
            <a:endParaRPr/>
          </a:p>
        </p:txBody>
      </p:sp>
      <p:sp>
        <p:nvSpPr>
          <p:cNvPr id="15" name="object 3">
            <a:extLst>
              <a:ext uri="{FF2B5EF4-FFF2-40B4-BE49-F238E27FC236}">
                <a16:creationId xmlns:a16="http://schemas.microsoft.com/office/drawing/2014/main" id="{7A7E4853-92BF-8943-98F7-E8F30CF4C94E}"/>
              </a:ext>
            </a:extLst>
          </p:cNvPr>
          <p:cNvSpPr/>
          <p:nvPr userDrawn="1"/>
        </p:nvSpPr>
        <p:spPr>
          <a:xfrm>
            <a:off x="2146264" y="1026464"/>
            <a:ext cx="28575" cy="8229600"/>
          </a:xfrm>
          <a:custGeom>
            <a:avLst/>
            <a:gdLst/>
            <a:ahLst/>
            <a:cxnLst/>
            <a:rect l="l" t="t" r="r" b="b"/>
            <a:pathLst>
              <a:path w="28575" h="8229600">
                <a:moveTo>
                  <a:pt x="28574" y="8229599"/>
                </a:moveTo>
                <a:lnTo>
                  <a:pt x="0" y="8229599"/>
                </a:lnTo>
                <a:lnTo>
                  <a:pt x="0" y="0"/>
                </a:lnTo>
                <a:lnTo>
                  <a:pt x="28574" y="0"/>
                </a:lnTo>
                <a:lnTo>
                  <a:pt x="28574" y="8229599"/>
                </a:lnTo>
                <a:close/>
              </a:path>
            </a:pathLst>
          </a:custGeom>
          <a:solidFill>
            <a:srgbClr val="AB0420"/>
          </a:solidFill>
        </p:spPr>
        <p:txBody>
          <a:bodyPr wrap="square" lIns="0" tIns="0" rIns="0" bIns="0" rtlCol="0"/>
          <a:lstStyle/>
          <a:p>
            <a:endParaRPr/>
          </a:p>
        </p:txBody>
      </p:sp>
    </p:spTree>
    <p:extLst>
      <p:ext uri="{BB962C8B-B14F-4D97-AF65-F5344CB8AC3E}">
        <p14:creationId xmlns:p14="http://schemas.microsoft.com/office/powerpoint/2010/main" val="2278596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2" name="object 2">
            <a:extLst>
              <a:ext uri="{FF2B5EF4-FFF2-40B4-BE49-F238E27FC236}">
                <a16:creationId xmlns:a16="http://schemas.microsoft.com/office/drawing/2014/main" id="{04F991A6-7FBD-004C-B9D3-09B858053AE4}"/>
              </a:ext>
            </a:extLst>
          </p:cNvPr>
          <p:cNvSpPr/>
          <p:nvPr/>
        </p:nvSpPr>
        <p:spPr>
          <a:xfrm>
            <a:off x="9144000" y="0"/>
            <a:ext cx="9143999"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E2E8EB"/>
          </a:solidFill>
        </p:spPr>
        <p:txBody>
          <a:bodyPr wrap="square" lIns="0" tIns="0" rIns="0" bIns="0" rtlCol="0"/>
          <a:lstStyle/>
          <a:p>
            <a:endParaRPr dirty="0"/>
          </a:p>
        </p:txBody>
      </p:sp>
      <p:pic>
        <p:nvPicPr>
          <p:cNvPr id="8" name="Picture 7">
            <a:extLst>
              <a:ext uri="{FF2B5EF4-FFF2-40B4-BE49-F238E27FC236}">
                <a16:creationId xmlns:a16="http://schemas.microsoft.com/office/drawing/2014/main" id="{81DEF7E3-8CE1-A64E-893B-2B52B8EADDE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
        <p:nvSpPr>
          <p:cNvPr id="10" name="Rectangle 9">
            <a:extLst>
              <a:ext uri="{FF2B5EF4-FFF2-40B4-BE49-F238E27FC236}">
                <a16:creationId xmlns:a16="http://schemas.microsoft.com/office/drawing/2014/main" id="{7B37A84B-8011-F642-9A70-EB69675DA17D}"/>
              </a:ext>
            </a:extLst>
          </p:cNvPr>
          <p:cNvSpPr/>
          <p:nvPr/>
        </p:nvSpPr>
        <p:spPr>
          <a:xfrm rot="5400000">
            <a:off x="6860525" y="4895850"/>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bject 3">
            <a:extLst>
              <a:ext uri="{FF2B5EF4-FFF2-40B4-BE49-F238E27FC236}">
                <a16:creationId xmlns:a16="http://schemas.microsoft.com/office/drawing/2014/main" id="{E857CD44-1A68-9845-B9B7-5DD89207B779}"/>
              </a:ext>
            </a:extLst>
          </p:cNvPr>
          <p:cNvSpPr/>
          <p:nvPr/>
        </p:nvSpPr>
        <p:spPr>
          <a:xfrm>
            <a:off x="-454025" y="723900"/>
            <a:ext cx="908050" cy="908050"/>
          </a:xfrm>
          <a:custGeom>
            <a:avLst/>
            <a:gdLst/>
            <a:ahLst/>
            <a:cxnLst/>
            <a:rect l="l" t="t" r="r" b="b"/>
            <a:pathLst>
              <a:path w="908050" h="908050">
                <a:moveTo>
                  <a:pt x="453965" y="907930"/>
                </a:moveTo>
                <a:lnTo>
                  <a:pt x="409468" y="905744"/>
                </a:lnTo>
                <a:lnTo>
                  <a:pt x="365400" y="899207"/>
                </a:lnTo>
                <a:lnTo>
                  <a:pt x="322185" y="888382"/>
                </a:lnTo>
                <a:lnTo>
                  <a:pt x="280240" y="873373"/>
                </a:lnTo>
                <a:lnTo>
                  <a:pt x="239967" y="854326"/>
                </a:lnTo>
                <a:lnTo>
                  <a:pt x="201755" y="831423"/>
                </a:lnTo>
                <a:lnTo>
                  <a:pt x="165972" y="804884"/>
                </a:lnTo>
                <a:lnTo>
                  <a:pt x="132963" y="774966"/>
                </a:lnTo>
                <a:lnTo>
                  <a:pt x="103045" y="741957"/>
                </a:lnTo>
                <a:lnTo>
                  <a:pt x="76506" y="706174"/>
                </a:lnTo>
                <a:lnTo>
                  <a:pt x="53603" y="667962"/>
                </a:lnTo>
                <a:lnTo>
                  <a:pt x="34556" y="627689"/>
                </a:lnTo>
                <a:lnTo>
                  <a:pt x="19547" y="585744"/>
                </a:lnTo>
                <a:lnTo>
                  <a:pt x="8722" y="542529"/>
                </a:lnTo>
                <a:lnTo>
                  <a:pt x="2185" y="498461"/>
                </a:lnTo>
                <a:lnTo>
                  <a:pt x="0" y="453965"/>
                </a:lnTo>
                <a:lnTo>
                  <a:pt x="136" y="442820"/>
                </a:lnTo>
                <a:lnTo>
                  <a:pt x="3414" y="398391"/>
                </a:lnTo>
                <a:lnTo>
                  <a:pt x="11030" y="354497"/>
                </a:lnTo>
                <a:lnTo>
                  <a:pt x="22913" y="311561"/>
                </a:lnTo>
                <a:lnTo>
                  <a:pt x="38946" y="269996"/>
                </a:lnTo>
                <a:lnTo>
                  <a:pt x="58977" y="230203"/>
                </a:lnTo>
                <a:lnTo>
                  <a:pt x="82811" y="192565"/>
                </a:lnTo>
                <a:lnTo>
                  <a:pt x="110220" y="157444"/>
                </a:lnTo>
                <a:lnTo>
                  <a:pt x="140940" y="125179"/>
                </a:lnTo>
                <a:lnTo>
                  <a:pt x="174673" y="96081"/>
                </a:lnTo>
                <a:lnTo>
                  <a:pt x="211097" y="70429"/>
                </a:lnTo>
                <a:lnTo>
                  <a:pt x="249860" y="48470"/>
                </a:lnTo>
                <a:lnTo>
                  <a:pt x="290588" y="30417"/>
                </a:lnTo>
                <a:lnTo>
                  <a:pt x="332889" y="16443"/>
                </a:lnTo>
                <a:lnTo>
                  <a:pt x="376357" y="6682"/>
                </a:lnTo>
                <a:lnTo>
                  <a:pt x="420572" y="1229"/>
                </a:lnTo>
                <a:lnTo>
                  <a:pt x="453965" y="0"/>
                </a:lnTo>
                <a:lnTo>
                  <a:pt x="465109" y="136"/>
                </a:lnTo>
                <a:lnTo>
                  <a:pt x="509538" y="3414"/>
                </a:lnTo>
                <a:lnTo>
                  <a:pt x="553432" y="11030"/>
                </a:lnTo>
                <a:lnTo>
                  <a:pt x="596368" y="22913"/>
                </a:lnTo>
                <a:lnTo>
                  <a:pt x="637933" y="38946"/>
                </a:lnTo>
                <a:lnTo>
                  <a:pt x="677726" y="58977"/>
                </a:lnTo>
                <a:lnTo>
                  <a:pt x="715364" y="82811"/>
                </a:lnTo>
                <a:lnTo>
                  <a:pt x="750485" y="110220"/>
                </a:lnTo>
                <a:lnTo>
                  <a:pt x="782750" y="140940"/>
                </a:lnTo>
                <a:lnTo>
                  <a:pt x="811848" y="174673"/>
                </a:lnTo>
                <a:lnTo>
                  <a:pt x="837500" y="211097"/>
                </a:lnTo>
                <a:lnTo>
                  <a:pt x="859459" y="249860"/>
                </a:lnTo>
                <a:lnTo>
                  <a:pt x="877512" y="290588"/>
                </a:lnTo>
                <a:lnTo>
                  <a:pt x="891486" y="332889"/>
                </a:lnTo>
                <a:lnTo>
                  <a:pt x="901247" y="376357"/>
                </a:lnTo>
                <a:lnTo>
                  <a:pt x="906700" y="420572"/>
                </a:lnTo>
                <a:lnTo>
                  <a:pt x="907930" y="453965"/>
                </a:lnTo>
                <a:lnTo>
                  <a:pt x="907793" y="465109"/>
                </a:lnTo>
                <a:lnTo>
                  <a:pt x="904515" y="509538"/>
                </a:lnTo>
                <a:lnTo>
                  <a:pt x="896899" y="553432"/>
                </a:lnTo>
                <a:lnTo>
                  <a:pt x="885016" y="596368"/>
                </a:lnTo>
                <a:lnTo>
                  <a:pt x="868983" y="637933"/>
                </a:lnTo>
                <a:lnTo>
                  <a:pt x="848952" y="677726"/>
                </a:lnTo>
                <a:lnTo>
                  <a:pt x="825118" y="715364"/>
                </a:lnTo>
                <a:lnTo>
                  <a:pt x="797709" y="750485"/>
                </a:lnTo>
                <a:lnTo>
                  <a:pt x="766989" y="782750"/>
                </a:lnTo>
                <a:lnTo>
                  <a:pt x="733256" y="811848"/>
                </a:lnTo>
                <a:lnTo>
                  <a:pt x="696832" y="837500"/>
                </a:lnTo>
                <a:lnTo>
                  <a:pt x="658069" y="859459"/>
                </a:lnTo>
                <a:lnTo>
                  <a:pt x="617341" y="877512"/>
                </a:lnTo>
                <a:lnTo>
                  <a:pt x="575040" y="891486"/>
                </a:lnTo>
                <a:lnTo>
                  <a:pt x="531572" y="901247"/>
                </a:lnTo>
                <a:lnTo>
                  <a:pt x="487357" y="906700"/>
                </a:lnTo>
                <a:lnTo>
                  <a:pt x="453965" y="907930"/>
                </a:lnTo>
                <a:close/>
              </a:path>
            </a:pathLst>
          </a:custGeom>
          <a:solidFill>
            <a:srgbClr val="AB0420"/>
          </a:solidFill>
        </p:spPr>
        <p:txBody>
          <a:bodyPr wrap="square" lIns="0" tIns="0" rIns="0" bIns="0" rtlCol="0"/>
          <a:lstStyle/>
          <a:p>
            <a:endParaRPr/>
          </a:p>
        </p:txBody>
      </p:sp>
      <p:sp>
        <p:nvSpPr>
          <p:cNvPr id="6" name="object 2">
            <a:extLst>
              <a:ext uri="{FF2B5EF4-FFF2-40B4-BE49-F238E27FC236}">
                <a16:creationId xmlns:a16="http://schemas.microsoft.com/office/drawing/2014/main" id="{EE305CF2-3738-8E46-A4CD-EFB5936BA81C}"/>
              </a:ext>
            </a:extLst>
          </p:cNvPr>
          <p:cNvSpPr/>
          <p:nvPr userDrawn="1"/>
        </p:nvSpPr>
        <p:spPr>
          <a:xfrm>
            <a:off x="9144000" y="0"/>
            <a:ext cx="9143999"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E2E8EB"/>
          </a:solidFill>
        </p:spPr>
        <p:txBody>
          <a:bodyPr wrap="square" lIns="0" tIns="0" rIns="0" bIns="0" rtlCol="0"/>
          <a:lstStyle/>
          <a:p>
            <a:endParaRPr dirty="0"/>
          </a:p>
        </p:txBody>
      </p:sp>
      <p:pic>
        <p:nvPicPr>
          <p:cNvPr id="7" name="Picture 6">
            <a:extLst>
              <a:ext uri="{FF2B5EF4-FFF2-40B4-BE49-F238E27FC236}">
                <a16:creationId xmlns:a16="http://schemas.microsoft.com/office/drawing/2014/main" id="{4C6E8668-042A-CB4E-978A-59827BEF92B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
        <p:nvSpPr>
          <p:cNvPr id="9" name="Rectangle 8">
            <a:extLst>
              <a:ext uri="{FF2B5EF4-FFF2-40B4-BE49-F238E27FC236}">
                <a16:creationId xmlns:a16="http://schemas.microsoft.com/office/drawing/2014/main" id="{2C432242-6D23-104C-983C-E3A1DF4292E7}"/>
              </a:ext>
            </a:extLst>
          </p:cNvPr>
          <p:cNvSpPr/>
          <p:nvPr userDrawn="1"/>
        </p:nvSpPr>
        <p:spPr>
          <a:xfrm rot="5400000">
            <a:off x="6860525" y="4895850"/>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bject 3">
            <a:extLst>
              <a:ext uri="{FF2B5EF4-FFF2-40B4-BE49-F238E27FC236}">
                <a16:creationId xmlns:a16="http://schemas.microsoft.com/office/drawing/2014/main" id="{2BD09B77-CEFE-DD43-B003-CC084EC60D65}"/>
              </a:ext>
            </a:extLst>
          </p:cNvPr>
          <p:cNvSpPr/>
          <p:nvPr userDrawn="1"/>
        </p:nvSpPr>
        <p:spPr>
          <a:xfrm>
            <a:off x="-454025" y="723900"/>
            <a:ext cx="908050" cy="908050"/>
          </a:xfrm>
          <a:custGeom>
            <a:avLst/>
            <a:gdLst/>
            <a:ahLst/>
            <a:cxnLst/>
            <a:rect l="l" t="t" r="r" b="b"/>
            <a:pathLst>
              <a:path w="908050" h="908050">
                <a:moveTo>
                  <a:pt x="453965" y="907930"/>
                </a:moveTo>
                <a:lnTo>
                  <a:pt x="409468" y="905744"/>
                </a:lnTo>
                <a:lnTo>
                  <a:pt x="365400" y="899207"/>
                </a:lnTo>
                <a:lnTo>
                  <a:pt x="322185" y="888382"/>
                </a:lnTo>
                <a:lnTo>
                  <a:pt x="280240" y="873373"/>
                </a:lnTo>
                <a:lnTo>
                  <a:pt x="239967" y="854326"/>
                </a:lnTo>
                <a:lnTo>
                  <a:pt x="201755" y="831423"/>
                </a:lnTo>
                <a:lnTo>
                  <a:pt x="165972" y="804884"/>
                </a:lnTo>
                <a:lnTo>
                  <a:pt x="132963" y="774966"/>
                </a:lnTo>
                <a:lnTo>
                  <a:pt x="103045" y="741957"/>
                </a:lnTo>
                <a:lnTo>
                  <a:pt x="76506" y="706174"/>
                </a:lnTo>
                <a:lnTo>
                  <a:pt x="53603" y="667962"/>
                </a:lnTo>
                <a:lnTo>
                  <a:pt x="34556" y="627689"/>
                </a:lnTo>
                <a:lnTo>
                  <a:pt x="19547" y="585744"/>
                </a:lnTo>
                <a:lnTo>
                  <a:pt x="8722" y="542529"/>
                </a:lnTo>
                <a:lnTo>
                  <a:pt x="2185" y="498461"/>
                </a:lnTo>
                <a:lnTo>
                  <a:pt x="0" y="453965"/>
                </a:lnTo>
                <a:lnTo>
                  <a:pt x="136" y="442820"/>
                </a:lnTo>
                <a:lnTo>
                  <a:pt x="3414" y="398391"/>
                </a:lnTo>
                <a:lnTo>
                  <a:pt x="11030" y="354497"/>
                </a:lnTo>
                <a:lnTo>
                  <a:pt x="22913" y="311561"/>
                </a:lnTo>
                <a:lnTo>
                  <a:pt x="38946" y="269996"/>
                </a:lnTo>
                <a:lnTo>
                  <a:pt x="58977" y="230203"/>
                </a:lnTo>
                <a:lnTo>
                  <a:pt x="82811" y="192565"/>
                </a:lnTo>
                <a:lnTo>
                  <a:pt x="110220" y="157444"/>
                </a:lnTo>
                <a:lnTo>
                  <a:pt x="140940" y="125179"/>
                </a:lnTo>
                <a:lnTo>
                  <a:pt x="174673" y="96081"/>
                </a:lnTo>
                <a:lnTo>
                  <a:pt x="211097" y="70429"/>
                </a:lnTo>
                <a:lnTo>
                  <a:pt x="249860" y="48470"/>
                </a:lnTo>
                <a:lnTo>
                  <a:pt x="290588" y="30417"/>
                </a:lnTo>
                <a:lnTo>
                  <a:pt x="332889" y="16443"/>
                </a:lnTo>
                <a:lnTo>
                  <a:pt x="376357" y="6682"/>
                </a:lnTo>
                <a:lnTo>
                  <a:pt x="420572" y="1229"/>
                </a:lnTo>
                <a:lnTo>
                  <a:pt x="453965" y="0"/>
                </a:lnTo>
                <a:lnTo>
                  <a:pt x="465109" y="136"/>
                </a:lnTo>
                <a:lnTo>
                  <a:pt x="509538" y="3414"/>
                </a:lnTo>
                <a:lnTo>
                  <a:pt x="553432" y="11030"/>
                </a:lnTo>
                <a:lnTo>
                  <a:pt x="596368" y="22913"/>
                </a:lnTo>
                <a:lnTo>
                  <a:pt x="637933" y="38946"/>
                </a:lnTo>
                <a:lnTo>
                  <a:pt x="677726" y="58977"/>
                </a:lnTo>
                <a:lnTo>
                  <a:pt x="715364" y="82811"/>
                </a:lnTo>
                <a:lnTo>
                  <a:pt x="750485" y="110220"/>
                </a:lnTo>
                <a:lnTo>
                  <a:pt x="782750" y="140940"/>
                </a:lnTo>
                <a:lnTo>
                  <a:pt x="811848" y="174673"/>
                </a:lnTo>
                <a:lnTo>
                  <a:pt x="837500" y="211097"/>
                </a:lnTo>
                <a:lnTo>
                  <a:pt x="859459" y="249860"/>
                </a:lnTo>
                <a:lnTo>
                  <a:pt x="877512" y="290588"/>
                </a:lnTo>
                <a:lnTo>
                  <a:pt x="891486" y="332889"/>
                </a:lnTo>
                <a:lnTo>
                  <a:pt x="901247" y="376357"/>
                </a:lnTo>
                <a:lnTo>
                  <a:pt x="906700" y="420572"/>
                </a:lnTo>
                <a:lnTo>
                  <a:pt x="907930" y="453965"/>
                </a:lnTo>
                <a:lnTo>
                  <a:pt x="907793" y="465109"/>
                </a:lnTo>
                <a:lnTo>
                  <a:pt x="904515" y="509538"/>
                </a:lnTo>
                <a:lnTo>
                  <a:pt x="896899" y="553432"/>
                </a:lnTo>
                <a:lnTo>
                  <a:pt x="885016" y="596368"/>
                </a:lnTo>
                <a:lnTo>
                  <a:pt x="868983" y="637933"/>
                </a:lnTo>
                <a:lnTo>
                  <a:pt x="848952" y="677726"/>
                </a:lnTo>
                <a:lnTo>
                  <a:pt x="825118" y="715364"/>
                </a:lnTo>
                <a:lnTo>
                  <a:pt x="797709" y="750485"/>
                </a:lnTo>
                <a:lnTo>
                  <a:pt x="766989" y="782750"/>
                </a:lnTo>
                <a:lnTo>
                  <a:pt x="733256" y="811848"/>
                </a:lnTo>
                <a:lnTo>
                  <a:pt x="696832" y="837500"/>
                </a:lnTo>
                <a:lnTo>
                  <a:pt x="658069" y="859459"/>
                </a:lnTo>
                <a:lnTo>
                  <a:pt x="617341" y="877512"/>
                </a:lnTo>
                <a:lnTo>
                  <a:pt x="575040" y="891486"/>
                </a:lnTo>
                <a:lnTo>
                  <a:pt x="531572" y="901247"/>
                </a:lnTo>
                <a:lnTo>
                  <a:pt x="487357" y="906700"/>
                </a:lnTo>
                <a:lnTo>
                  <a:pt x="453965" y="907930"/>
                </a:lnTo>
                <a:close/>
              </a:path>
            </a:pathLst>
          </a:custGeom>
          <a:solidFill>
            <a:srgbClr val="AB0420"/>
          </a:solidFill>
        </p:spPr>
        <p:txBody>
          <a:bodyPr wrap="square" lIns="0" tIns="0" rIns="0" bIns="0" rtlCol="0"/>
          <a:lstStyle/>
          <a:p>
            <a:endParaRPr/>
          </a:p>
        </p:txBody>
      </p:sp>
    </p:spTree>
    <p:extLst>
      <p:ext uri="{BB962C8B-B14F-4D97-AF65-F5344CB8AC3E}">
        <p14:creationId xmlns:p14="http://schemas.microsoft.com/office/powerpoint/2010/main" val="4199796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D4FFD09F-8BBB-4F4A-A03E-0EEFA8DA3A6E}"/>
              </a:ext>
            </a:extLst>
          </p:cNvPr>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E2E8EB"/>
          </a:solidFill>
        </p:spPr>
        <p:txBody>
          <a:bodyPr wrap="square" lIns="0" tIns="0" rIns="0" bIns="0" rtlCol="0"/>
          <a:lstStyle/>
          <a:p>
            <a:endParaRPr/>
          </a:p>
        </p:txBody>
      </p:sp>
      <p:sp>
        <p:nvSpPr>
          <p:cNvPr id="14" name="Rectangle 13">
            <a:extLst>
              <a:ext uri="{FF2B5EF4-FFF2-40B4-BE49-F238E27FC236}">
                <a16:creationId xmlns:a16="http://schemas.microsoft.com/office/drawing/2014/main" id="{0C5D0346-91FD-8849-99B9-552AB425B3EA}"/>
              </a:ext>
            </a:extLst>
          </p:cNvPr>
          <p:cNvSpPr/>
          <p:nvPr/>
        </p:nvSpPr>
        <p:spPr>
          <a:xfrm>
            <a:off x="1028700" y="1028700"/>
            <a:ext cx="4552949" cy="822959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5D3F6C14-4A8C-E641-AC92-50F514730E6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
        <p:nvSpPr>
          <p:cNvPr id="11" name="object 8">
            <a:extLst>
              <a:ext uri="{FF2B5EF4-FFF2-40B4-BE49-F238E27FC236}">
                <a16:creationId xmlns:a16="http://schemas.microsoft.com/office/drawing/2014/main" id="{A2514BFE-6C95-B448-B46A-B811D9404797}"/>
              </a:ext>
            </a:extLst>
          </p:cNvPr>
          <p:cNvSpPr/>
          <p:nvPr/>
        </p:nvSpPr>
        <p:spPr>
          <a:xfrm>
            <a:off x="7015305" y="6989450"/>
            <a:ext cx="7200900" cy="28575"/>
          </a:xfrm>
          <a:custGeom>
            <a:avLst/>
            <a:gdLst/>
            <a:ahLst/>
            <a:cxnLst/>
            <a:rect l="l" t="t" r="r" b="b"/>
            <a:pathLst>
              <a:path w="7200900" h="28575">
                <a:moveTo>
                  <a:pt x="7200899" y="28574"/>
                </a:moveTo>
                <a:lnTo>
                  <a:pt x="0" y="28574"/>
                </a:lnTo>
                <a:lnTo>
                  <a:pt x="0" y="0"/>
                </a:lnTo>
                <a:lnTo>
                  <a:pt x="7200899" y="0"/>
                </a:lnTo>
                <a:lnTo>
                  <a:pt x="7200899" y="28574"/>
                </a:lnTo>
                <a:close/>
              </a:path>
            </a:pathLst>
          </a:custGeom>
          <a:solidFill>
            <a:srgbClr val="AB0420"/>
          </a:solidFill>
        </p:spPr>
        <p:txBody>
          <a:bodyPr wrap="square" lIns="0" tIns="0" rIns="0" bIns="0" rtlCol="0"/>
          <a:lstStyle/>
          <a:p>
            <a:endParaRPr/>
          </a:p>
        </p:txBody>
      </p:sp>
      <p:sp>
        <p:nvSpPr>
          <p:cNvPr id="15" name="Rectangle 14">
            <a:extLst>
              <a:ext uri="{FF2B5EF4-FFF2-40B4-BE49-F238E27FC236}">
                <a16:creationId xmlns:a16="http://schemas.microsoft.com/office/drawing/2014/main" id="{BBE0312E-A9C2-C349-99AD-AFCFD9FFF450}"/>
              </a:ext>
            </a:extLst>
          </p:cNvPr>
          <p:cNvSpPr/>
          <p:nvPr/>
        </p:nvSpPr>
        <p:spPr>
          <a:xfrm>
            <a:off x="6860525" y="9835598"/>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bject 2">
            <a:extLst>
              <a:ext uri="{FF2B5EF4-FFF2-40B4-BE49-F238E27FC236}">
                <a16:creationId xmlns:a16="http://schemas.microsoft.com/office/drawing/2014/main" id="{A7E98F78-1EE8-9C46-B346-E33EA2A7C643}"/>
              </a:ext>
            </a:extLst>
          </p:cNvPr>
          <p:cNvSpPr/>
          <p:nvPr userDrawn="1"/>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E2E8EB"/>
          </a:solidFill>
        </p:spPr>
        <p:txBody>
          <a:bodyPr wrap="square" lIns="0" tIns="0" rIns="0" bIns="0" rtlCol="0"/>
          <a:lstStyle/>
          <a:p>
            <a:endParaRPr/>
          </a:p>
        </p:txBody>
      </p:sp>
      <p:sp>
        <p:nvSpPr>
          <p:cNvPr id="9" name="Rectangle 8">
            <a:extLst>
              <a:ext uri="{FF2B5EF4-FFF2-40B4-BE49-F238E27FC236}">
                <a16:creationId xmlns:a16="http://schemas.microsoft.com/office/drawing/2014/main" id="{39C0EF02-BD96-1647-AA41-B9268F4871FD}"/>
              </a:ext>
            </a:extLst>
          </p:cNvPr>
          <p:cNvSpPr/>
          <p:nvPr userDrawn="1"/>
        </p:nvSpPr>
        <p:spPr>
          <a:xfrm>
            <a:off x="1028700" y="1028700"/>
            <a:ext cx="4552949" cy="822959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125754AD-6AF6-064F-9D39-34874A4830F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
        <p:nvSpPr>
          <p:cNvPr id="12" name="object 8">
            <a:extLst>
              <a:ext uri="{FF2B5EF4-FFF2-40B4-BE49-F238E27FC236}">
                <a16:creationId xmlns:a16="http://schemas.microsoft.com/office/drawing/2014/main" id="{67F30830-0281-CB4A-8A0B-32C54DACCB37}"/>
              </a:ext>
            </a:extLst>
          </p:cNvPr>
          <p:cNvSpPr/>
          <p:nvPr userDrawn="1"/>
        </p:nvSpPr>
        <p:spPr>
          <a:xfrm>
            <a:off x="7015305" y="6989450"/>
            <a:ext cx="7200900" cy="28575"/>
          </a:xfrm>
          <a:custGeom>
            <a:avLst/>
            <a:gdLst/>
            <a:ahLst/>
            <a:cxnLst/>
            <a:rect l="l" t="t" r="r" b="b"/>
            <a:pathLst>
              <a:path w="7200900" h="28575">
                <a:moveTo>
                  <a:pt x="7200899" y="28574"/>
                </a:moveTo>
                <a:lnTo>
                  <a:pt x="0" y="28574"/>
                </a:lnTo>
                <a:lnTo>
                  <a:pt x="0" y="0"/>
                </a:lnTo>
                <a:lnTo>
                  <a:pt x="7200899" y="0"/>
                </a:lnTo>
                <a:lnTo>
                  <a:pt x="7200899" y="28574"/>
                </a:lnTo>
                <a:close/>
              </a:path>
            </a:pathLst>
          </a:custGeom>
          <a:solidFill>
            <a:srgbClr val="AB0420"/>
          </a:solidFill>
        </p:spPr>
        <p:txBody>
          <a:bodyPr wrap="square" lIns="0" tIns="0" rIns="0" bIns="0" rtlCol="0"/>
          <a:lstStyle/>
          <a:p>
            <a:endParaRPr/>
          </a:p>
        </p:txBody>
      </p:sp>
      <p:sp>
        <p:nvSpPr>
          <p:cNvPr id="13" name="Rectangle 12">
            <a:extLst>
              <a:ext uri="{FF2B5EF4-FFF2-40B4-BE49-F238E27FC236}">
                <a16:creationId xmlns:a16="http://schemas.microsoft.com/office/drawing/2014/main" id="{0162FECF-1BB5-4C42-A89A-BC831EB07689}"/>
              </a:ext>
            </a:extLst>
          </p:cNvPr>
          <p:cNvSpPr/>
          <p:nvPr userDrawn="1"/>
        </p:nvSpPr>
        <p:spPr>
          <a:xfrm>
            <a:off x="6860525" y="9835598"/>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1288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D4FFD09F-8BBB-4F4A-A03E-0EEFA8DA3A6E}"/>
              </a:ext>
            </a:extLst>
          </p:cNvPr>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E2E8EB"/>
          </a:solidFill>
        </p:spPr>
        <p:txBody>
          <a:bodyPr wrap="square" lIns="0" tIns="0" rIns="0" bIns="0" rtlCol="0"/>
          <a:lstStyle/>
          <a:p>
            <a:endParaRPr/>
          </a:p>
        </p:txBody>
      </p:sp>
      <p:sp>
        <p:nvSpPr>
          <p:cNvPr id="25" name="Rectangle 24">
            <a:extLst>
              <a:ext uri="{FF2B5EF4-FFF2-40B4-BE49-F238E27FC236}">
                <a16:creationId xmlns:a16="http://schemas.microsoft.com/office/drawing/2014/main" id="{AE769987-766C-AE4B-87F0-D07CCA454BF2}"/>
              </a:ext>
            </a:extLst>
          </p:cNvPr>
          <p:cNvSpPr/>
          <p:nvPr/>
        </p:nvSpPr>
        <p:spPr>
          <a:xfrm>
            <a:off x="8842073" y="6118283"/>
            <a:ext cx="6162674" cy="336403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C5D0346-91FD-8849-99B9-552AB425B3EA}"/>
              </a:ext>
            </a:extLst>
          </p:cNvPr>
          <p:cNvSpPr/>
          <p:nvPr/>
        </p:nvSpPr>
        <p:spPr>
          <a:xfrm>
            <a:off x="8842073" y="1260941"/>
            <a:ext cx="6162674" cy="411255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5D3F6C14-4A8C-E641-AC92-50F514730E6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
        <p:nvSpPr>
          <p:cNvPr id="22" name="object 9">
            <a:extLst>
              <a:ext uri="{FF2B5EF4-FFF2-40B4-BE49-F238E27FC236}">
                <a16:creationId xmlns:a16="http://schemas.microsoft.com/office/drawing/2014/main" id="{52E66EB2-263D-BA4C-964B-DCF423D7C437}"/>
              </a:ext>
            </a:extLst>
          </p:cNvPr>
          <p:cNvSpPr/>
          <p:nvPr/>
        </p:nvSpPr>
        <p:spPr>
          <a:xfrm>
            <a:off x="15520287" y="1260941"/>
            <a:ext cx="45719" cy="8229600"/>
          </a:xfrm>
          <a:custGeom>
            <a:avLst/>
            <a:gdLst/>
            <a:ahLst/>
            <a:cxnLst/>
            <a:rect l="l" t="t" r="r" b="b"/>
            <a:pathLst>
              <a:path w="28575" h="8229600">
                <a:moveTo>
                  <a:pt x="0" y="0"/>
                </a:moveTo>
                <a:lnTo>
                  <a:pt x="28574" y="0"/>
                </a:lnTo>
                <a:lnTo>
                  <a:pt x="28574" y="8229599"/>
                </a:lnTo>
                <a:lnTo>
                  <a:pt x="0" y="8229599"/>
                </a:lnTo>
                <a:lnTo>
                  <a:pt x="0" y="0"/>
                </a:lnTo>
                <a:close/>
              </a:path>
            </a:pathLst>
          </a:custGeom>
          <a:solidFill>
            <a:srgbClr val="AB0420"/>
          </a:solidFill>
        </p:spPr>
        <p:txBody>
          <a:bodyPr wrap="square" lIns="0" tIns="0" rIns="0" bIns="0" rtlCol="0"/>
          <a:lstStyle/>
          <a:p>
            <a:endParaRPr/>
          </a:p>
        </p:txBody>
      </p:sp>
      <p:sp>
        <p:nvSpPr>
          <p:cNvPr id="24" name="object 3">
            <a:extLst>
              <a:ext uri="{FF2B5EF4-FFF2-40B4-BE49-F238E27FC236}">
                <a16:creationId xmlns:a16="http://schemas.microsoft.com/office/drawing/2014/main" id="{A07FBEEA-4BB0-3B4A-B12D-47020D535E72}"/>
              </a:ext>
            </a:extLst>
          </p:cNvPr>
          <p:cNvSpPr/>
          <p:nvPr/>
        </p:nvSpPr>
        <p:spPr>
          <a:xfrm>
            <a:off x="-454025" y="723900"/>
            <a:ext cx="908050" cy="908050"/>
          </a:xfrm>
          <a:custGeom>
            <a:avLst/>
            <a:gdLst/>
            <a:ahLst/>
            <a:cxnLst/>
            <a:rect l="l" t="t" r="r" b="b"/>
            <a:pathLst>
              <a:path w="908050" h="908050">
                <a:moveTo>
                  <a:pt x="453965" y="907930"/>
                </a:moveTo>
                <a:lnTo>
                  <a:pt x="409468" y="905744"/>
                </a:lnTo>
                <a:lnTo>
                  <a:pt x="365400" y="899207"/>
                </a:lnTo>
                <a:lnTo>
                  <a:pt x="322185" y="888382"/>
                </a:lnTo>
                <a:lnTo>
                  <a:pt x="280240" y="873373"/>
                </a:lnTo>
                <a:lnTo>
                  <a:pt x="239967" y="854326"/>
                </a:lnTo>
                <a:lnTo>
                  <a:pt x="201755" y="831423"/>
                </a:lnTo>
                <a:lnTo>
                  <a:pt x="165972" y="804884"/>
                </a:lnTo>
                <a:lnTo>
                  <a:pt x="132963" y="774966"/>
                </a:lnTo>
                <a:lnTo>
                  <a:pt x="103045" y="741957"/>
                </a:lnTo>
                <a:lnTo>
                  <a:pt x="76506" y="706174"/>
                </a:lnTo>
                <a:lnTo>
                  <a:pt x="53603" y="667962"/>
                </a:lnTo>
                <a:lnTo>
                  <a:pt x="34556" y="627689"/>
                </a:lnTo>
                <a:lnTo>
                  <a:pt x="19547" y="585744"/>
                </a:lnTo>
                <a:lnTo>
                  <a:pt x="8722" y="542529"/>
                </a:lnTo>
                <a:lnTo>
                  <a:pt x="2185" y="498461"/>
                </a:lnTo>
                <a:lnTo>
                  <a:pt x="0" y="453965"/>
                </a:lnTo>
                <a:lnTo>
                  <a:pt x="136" y="442820"/>
                </a:lnTo>
                <a:lnTo>
                  <a:pt x="3414" y="398391"/>
                </a:lnTo>
                <a:lnTo>
                  <a:pt x="11030" y="354497"/>
                </a:lnTo>
                <a:lnTo>
                  <a:pt x="22913" y="311561"/>
                </a:lnTo>
                <a:lnTo>
                  <a:pt x="38946" y="269996"/>
                </a:lnTo>
                <a:lnTo>
                  <a:pt x="58977" y="230203"/>
                </a:lnTo>
                <a:lnTo>
                  <a:pt x="82811" y="192565"/>
                </a:lnTo>
                <a:lnTo>
                  <a:pt x="110220" y="157444"/>
                </a:lnTo>
                <a:lnTo>
                  <a:pt x="140940" y="125179"/>
                </a:lnTo>
                <a:lnTo>
                  <a:pt x="174673" y="96081"/>
                </a:lnTo>
                <a:lnTo>
                  <a:pt x="211097" y="70429"/>
                </a:lnTo>
                <a:lnTo>
                  <a:pt x="249860" y="48470"/>
                </a:lnTo>
                <a:lnTo>
                  <a:pt x="290588" y="30417"/>
                </a:lnTo>
                <a:lnTo>
                  <a:pt x="332889" y="16443"/>
                </a:lnTo>
                <a:lnTo>
                  <a:pt x="376357" y="6682"/>
                </a:lnTo>
                <a:lnTo>
                  <a:pt x="420572" y="1229"/>
                </a:lnTo>
                <a:lnTo>
                  <a:pt x="453965" y="0"/>
                </a:lnTo>
                <a:lnTo>
                  <a:pt x="465109" y="136"/>
                </a:lnTo>
                <a:lnTo>
                  <a:pt x="509538" y="3414"/>
                </a:lnTo>
                <a:lnTo>
                  <a:pt x="553432" y="11030"/>
                </a:lnTo>
                <a:lnTo>
                  <a:pt x="596368" y="22913"/>
                </a:lnTo>
                <a:lnTo>
                  <a:pt x="637933" y="38946"/>
                </a:lnTo>
                <a:lnTo>
                  <a:pt x="677726" y="58977"/>
                </a:lnTo>
                <a:lnTo>
                  <a:pt x="715364" y="82811"/>
                </a:lnTo>
                <a:lnTo>
                  <a:pt x="750485" y="110220"/>
                </a:lnTo>
                <a:lnTo>
                  <a:pt x="782750" y="140940"/>
                </a:lnTo>
                <a:lnTo>
                  <a:pt x="811848" y="174673"/>
                </a:lnTo>
                <a:lnTo>
                  <a:pt x="837500" y="211097"/>
                </a:lnTo>
                <a:lnTo>
                  <a:pt x="859459" y="249860"/>
                </a:lnTo>
                <a:lnTo>
                  <a:pt x="877512" y="290588"/>
                </a:lnTo>
                <a:lnTo>
                  <a:pt x="891486" y="332889"/>
                </a:lnTo>
                <a:lnTo>
                  <a:pt x="901247" y="376357"/>
                </a:lnTo>
                <a:lnTo>
                  <a:pt x="906700" y="420572"/>
                </a:lnTo>
                <a:lnTo>
                  <a:pt x="907930" y="453965"/>
                </a:lnTo>
                <a:lnTo>
                  <a:pt x="907793" y="465109"/>
                </a:lnTo>
                <a:lnTo>
                  <a:pt x="904515" y="509538"/>
                </a:lnTo>
                <a:lnTo>
                  <a:pt x="896899" y="553432"/>
                </a:lnTo>
                <a:lnTo>
                  <a:pt x="885016" y="596368"/>
                </a:lnTo>
                <a:lnTo>
                  <a:pt x="868983" y="637933"/>
                </a:lnTo>
                <a:lnTo>
                  <a:pt x="848952" y="677726"/>
                </a:lnTo>
                <a:lnTo>
                  <a:pt x="825118" y="715364"/>
                </a:lnTo>
                <a:lnTo>
                  <a:pt x="797709" y="750485"/>
                </a:lnTo>
                <a:lnTo>
                  <a:pt x="766989" y="782750"/>
                </a:lnTo>
                <a:lnTo>
                  <a:pt x="733256" y="811848"/>
                </a:lnTo>
                <a:lnTo>
                  <a:pt x="696832" y="837500"/>
                </a:lnTo>
                <a:lnTo>
                  <a:pt x="658069" y="859459"/>
                </a:lnTo>
                <a:lnTo>
                  <a:pt x="617341" y="877512"/>
                </a:lnTo>
                <a:lnTo>
                  <a:pt x="575040" y="891486"/>
                </a:lnTo>
                <a:lnTo>
                  <a:pt x="531572" y="901247"/>
                </a:lnTo>
                <a:lnTo>
                  <a:pt x="487357" y="906700"/>
                </a:lnTo>
                <a:lnTo>
                  <a:pt x="453965" y="907930"/>
                </a:lnTo>
                <a:close/>
              </a:path>
            </a:pathLst>
          </a:custGeom>
          <a:solidFill>
            <a:srgbClr val="AB0420"/>
          </a:solidFill>
        </p:spPr>
        <p:txBody>
          <a:bodyPr wrap="square" lIns="0" tIns="0" rIns="0" bIns="0" rtlCol="0"/>
          <a:lstStyle/>
          <a:p>
            <a:endParaRPr/>
          </a:p>
        </p:txBody>
      </p:sp>
      <p:sp>
        <p:nvSpPr>
          <p:cNvPr id="26" name="Rectangle 25">
            <a:extLst>
              <a:ext uri="{FF2B5EF4-FFF2-40B4-BE49-F238E27FC236}">
                <a16:creationId xmlns:a16="http://schemas.microsoft.com/office/drawing/2014/main" id="{72CC4C5D-0CB8-2F46-B7D9-245DB1DF0910}"/>
              </a:ext>
            </a:extLst>
          </p:cNvPr>
          <p:cNvSpPr/>
          <p:nvPr/>
        </p:nvSpPr>
        <p:spPr>
          <a:xfrm>
            <a:off x="6860525" y="9835598"/>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1435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17E9B19-FEFE-C943-93B3-FAFAEACFEC7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
        <p:nvSpPr>
          <p:cNvPr id="7" name="object 3">
            <a:extLst>
              <a:ext uri="{FF2B5EF4-FFF2-40B4-BE49-F238E27FC236}">
                <a16:creationId xmlns:a16="http://schemas.microsoft.com/office/drawing/2014/main" id="{B58A3138-293C-1C4B-990D-E9B1D05EC067}"/>
              </a:ext>
            </a:extLst>
          </p:cNvPr>
          <p:cNvSpPr/>
          <p:nvPr/>
        </p:nvSpPr>
        <p:spPr>
          <a:xfrm>
            <a:off x="-454025" y="723900"/>
            <a:ext cx="908050" cy="908050"/>
          </a:xfrm>
          <a:custGeom>
            <a:avLst/>
            <a:gdLst/>
            <a:ahLst/>
            <a:cxnLst/>
            <a:rect l="l" t="t" r="r" b="b"/>
            <a:pathLst>
              <a:path w="908050" h="908050">
                <a:moveTo>
                  <a:pt x="453965" y="907930"/>
                </a:moveTo>
                <a:lnTo>
                  <a:pt x="409468" y="905744"/>
                </a:lnTo>
                <a:lnTo>
                  <a:pt x="365400" y="899207"/>
                </a:lnTo>
                <a:lnTo>
                  <a:pt x="322185" y="888382"/>
                </a:lnTo>
                <a:lnTo>
                  <a:pt x="280240" y="873373"/>
                </a:lnTo>
                <a:lnTo>
                  <a:pt x="239967" y="854326"/>
                </a:lnTo>
                <a:lnTo>
                  <a:pt x="201755" y="831423"/>
                </a:lnTo>
                <a:lnTo>
                  <a:pt x="165972" y="804884"/>
                </a:lnTo>
                <a:lnTo>
                  <a:pt x="132963" y="774966"/>
                </a:lnTo>
                <a:lnTo>
                  <a:pt x="103045" y="741957"/>
                </a:lnTo>
                <a:lnTo>
                  <a:pt x="76506" y="706174"/>
                </a:lnTo>
                <a:lnTo>
                  <a:pt x="53603" y="667962"/>
                </a:lnTo>
                <a:lnTo>
                  <a:pt x="34556" y="627689"/>
                </a:lnTo>
                <a:lnTo>
                  <a:pt x="19547" y="585744"/>
                </a:lnTo>
                <a:lnTo>
                  <a:pt x="8722" y="542529"/>
                </a:lnTo>
                <a:lnTo>
                  <a:pt x="2185" y="498461"/>
                </a:lnTo>
                <a:lnTo>
                  <a:pt x="0" y="453965"/>
                </a:lnTo>
                <a:lnTo>
                  <a:pt x="136" y="442820"/>
                </a:lnTo>
                <a:lnTo>
                  <a:pt x="3414" y="398391"/>
                </a:lnTo>
                <a:lnTo>
                  <a:pt x="11030" y="354497"/>
                </a:lnTo>
                <a:lnTo>
                  <a:pt x="22913" y="311561"/>
                </a:lnTo>
                <a:lnTo>
                  <a:pt x="38946" y="269996"/>
                </a:lnTo>
                <a:lnTo>
                  <a:pt x="58977" y="230203"/>
                </a:lnTo>
                <a:lnTo>
                  <a:pt x="82811" y="192565"/>
                </a:lnTo>
                <a:lnTo>
                  <a:pt x="110220" y="157444"/>
                </a:lnTo>
                <a:lnTo>
                  <a:pt x="140940" y="125179"/>
                </a:lnTo>
                <a:lnTo>
                  <a:pt x="174673" y="96081"/>
                </a:lnTo>
                <a:lnTo>
                  <a:pt x="211097" y="70429"/>
                </a:lnTo>
                <a:lnTo>
                  <a:pt x="249860" y="48470"/>
                </a:lnTo>
                <a:lnTo>
                  <a:pt x="290588" y="30417"/>
                </a:lnTo>
                <a:lnTo>
                  <a:pt x="332889" y="16443"/>
                </a:lnTo>
                <a:lnTo>
                  <a:pt x="376357" y="6682"/>
                </a:lnTo>
                <a:lnTo>
                  <a:pt x="420572" y="1229"/>
                </a:lnTo>
                <a:lnTo>
                  <a:pt x="453965" y="0"/>
                </a:lnTo>
                <a:lnTo>
                  <a:pt x="465109" y="136"/>
                </a:lnTo>
                <a:lnTo>
                  <a:pt x="509538" y="3414"/>
                </a:lnTo>
                <a:lnTo>
                  <a:pt x="553432" y="11030"/>
                </a:lnTo>
                <a:lnTo>
                  <a:pt x="596368" y="22913"/>
                </a:lnTo>
                <a:lnTo>
                  <a:pt x="637933" y="38946"/>
                </a:lnTo>
                <a:lnTo>
                  <a:pt x="677726" y="58977"/>
                </a:lnTo>
                <a:lnTo>
                  <a:pt x="715364" y="82811"/>
                </a:lnTo>
                <a:lnTo>
                  <a:pt x="750485" y="110220"/>
                </a:lnTo>
                <a:lnTo>
                  <a:pt x="782750" y="140940"/>
                </a:lnTo>
                <a:lnTo>
                  <a:pt x="811848" y="174673"/>
                </a:lnTo>
                <a:lnTo>
                  <a:pt x="837500" y="211097"/>
                </a:lnTo>
                <a:lnTo>
                  <a:pt x="859459" y="249860"/>
                </a:lnTo>
                <a:lnTo>
                  <a:pt x="877512" y="290588"/>
                </a:lnTo>
                <a:lnTo>
                  <a:pt x="891486" y="332889"/>
                </a:lnTo>
                <a:lnTo>
                  <a:pt x="901247" y="376357"/>
                </a:lnTo>
                <a:lnTo>
                  <a:pt x="906700" y="420572"/>
                </a:lnTo>
                <a:lnTo>
                  <a:pt x="907930" y="453965"/>
                </a:lnTo>
                <a:lnTo>
                  <a:pt x="907793" y="465109"/>
                </a:lnTo>
                <a:lnTo>
                  <a:pt x="904515" y="509538"/>
                </a:lnTo>
                <a:lnTo>
                  <a:pt x="896899" y="553432"/>
                </a:lnTo>
                <a:lnTo>
                  <a:pt x="885016" y="596368"/>
                </a:lnTo>
                <a:lnTo>
                  <a:pt x="868983" y="637933"/>
                </a:lnTo>
                <a:lnTo>
                  <a:pt x="848952" y="677726"/>
                </a:lnTo>
                <a:lnTo>
                  <a:pt x="825118" y="715364"/>
                </a:lnTo>
                <a:lnTo>
                  <a:pt x="797709" y="750485"/>
                </a:lnTo>
                <a:lnTo>
                  <a:pt x="766989" y="782750"/>
                </a:lnTo>
                <a:lnTo>
                  <a:pt x="733256" y="811848"/>
                </a:lnTo>
                <a:lnTo>
                  <a:pt x="696832" y="837500"/>
                </a:lnTo>
                <a:lnTo>
                  <a:pt x="658069" y="859459"/>
                </a:lnTo>
                <a:lnTo>
                  <a:pt x="617341" y="877512"/>
                </a:lnTo>
                <a:lnTo>
                  <a:pt x="575040" y="891486"/>
                </a:lnTo>
                <a:lnTo>
                  <a:pt x="531572" y="901247"/>
                </a:lnTo>
                <a:lnTo>
                  <a:pt x="487357" y="906700"/>
                </a:lnTo>
                <a:lnTo>
                  <a:pt x="453965" y="907930"/>
                </a:lnTo>
                <a:close/>
              </a:path>
            </a:pathLst>
          </a:custGeom>
          <a:solidFill>
            <a:srgbClr val="AB0420"/>
          </a:solidFill>
        </p:spPr>
        <p:txBody>
          <a:bodyPr wrap="square" lIns="0" tIns="0" rIns="0" bIns="0" rtlCol="0"/>
          <a:lstStyle/>
          <a:p>
            <a:endParaRPr/>
          </a:p>
        </p:txBody>
      </p:sp>
      <p:sp>
        <p:nvSpPr>
          <p:cNvPr id="8" name="object 2">
            <a:extLst>
              <a:ext uri="{FF2B5EF4-FFF2-40B4-BE49-F238E27FC236}">
                <a16:creationId xmlns:a16="http://schemas.microsoft.com/office/drawing/2014/main" id="{E894B9C6-FFC2-BF49-B139-13399AA9464D}"/>
              </a:ext>
            </a:extLst>
          </p:cNvPr>
          <p:cNvSpPr/>
          <p:nvPr/>
        </p:nvSpPr>
        <p:spPr>
          <a:xfrm>
            <a:off x="2137299" y="1028700"/>
            <a:ext cx="28575" cy="8229600"/>
          </a:xfrm>
          <a:custGeom>
            <a:avLst/>
            <a:gdLst/>
            <a:ahLst/>
            <a:cxnLst/>
            <a:rect l="l" t="t" r="r" b="b"/>
            <a:pathLst>
              <a:path w="28575" h="8229600">
                <a:moveTo>
                  <a:pt x="28574" y="8229599"/>
                </a:moveTo>
                <a:lnTo>
                  <a:pt x="0" y="8229599"/>
                </a:lnTo>
                <a:lnTo>
                  <a:pt x="0" y="0"/>
                </a:lnTo>
                <a:lnTo>
                  <a:pt x="28574" y="0"/>
                </a:lnTo>
                <a:lnTo>
                  <a:pt x="28574" y="8229599"/>
                </a:lnTo>
                <a:close/>
              </a:path>
            </a:pathLst>
          </a:custGeom>
          <a:solidFill>
            <a:srgbClr val="AB0420"/>
          </a:solidFill>
        </p:spPr>
        <p:txBody>
          <a:bodyPr wrap="square" lIns="0" tIns="0" rIns="0" bIns="0" rtlCol="0"/>
          <a:lstStyle/>
          <a:p>
            <a:endParaRPr/>
          </a:p>
        </p:txBody>
      </p:sp>
      <p:sp>
        <p:nvSpPr>
          <p:cNvPr id="9" name="Rectangle 8">
            <a:extLst>
              <a:ext uri="{FF2B5EF4-FFF2-40B4-BE49-F238E27FC236}">
                <a16:creationId xmlns:a16="http://schemas.microsoft.com/office/drawing/2014/main" id="{D028AAAE-5FD4-E749-8114-2DAEC131C6BD}"/>
              </a:ext>
            </a:extLst>
          </p:cNvPr>
          <p:cNvSpPr/>
          <p:nvPr/>
        </p:nvSpPr>
        <p:spPr>
          <a:xfrm>
            <a:off x="6860525" y="9835598"/>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D88808A2-9735-0046-8139-D23B663F52B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
        <p:nvSpPr>
          <p:cNvPr id="10" name="object 3">
            <a:extLst>
              <a:ext uri="{FF2B5EF4-FFF2-40B4-BE49-F238E27FC236}">
                <a16:creationId xmlns:a16="http://schemas.microsoft.com/office/drawing/2014/main" id="{DD7F3E48-D5A1-D341-B5E7-77158EA2FBED}"/>
              </a:ext>
            </a:extLst>
          </p:cNvPr>
          <p:cNvSpPr/>
          <p:nvPr userDrawn="1"/>
        </p:nvSpPr>
        <p:spPr>
          <a:xfrm>
            <a:off x="-454025" y="723900"/>
            <a:ext cx="908050" cy="908050"/>
          </a:xfrm>
          <a:custGeom>
            <a:avLst/>
            <a:gdLst/>
            <a:ahLst/>
            <a:cxnLst/>
            <a:rect l="l" t="t" r="r" b="b"/>
            <a:pathLst>
              <a:path w="908050" h="908050">
                <a:moveTo>
                  <a:pt x="453965" y="907930"/>
                </a:moveTo>
                <a:lnTo>
                  <a:pt x="409468" y="905744"/>
                </a:lnTo>
                <a:lnTo>
                  <a:pt x="365400" y="899207"/>
                </a:lnTo>
                <a:lnTo>
                  <a:pt x="322185" y="888382"/>
                </a:lnTo>
                <a:lnTo>
                  <a:pt x="280240" y="873373"/>
                </a:lnTo>
                <a:lnTo>
                  <a:pt x="239967" y="854326"/>
                </a:lnTo>
                <a:lnTo>
                  <a:pt x="201755" y="831423"/>
                </a:lnTo>
                <a:lnTo>
                  <a:pt x="165972" y="804884"/>
                </a:lnTo>
                <a:lnTo>
                  <a:pt x="132963" y="774966"/>
                </a:lnTo>
                <a:lnTo>
                  <a:pt x="103045" y="741957"/>
                </a:lnTo>
                <a:lnTo>
                  <a:pt x="76506" y="706174"/>
                </a:lnTo>
                <a:lnTo>
                  <a:pt x="53603" y="667962"/>
                </a:lnTo>
                <a:lnTo>
                  <a:pt x="34556" y="627689"/>
                </a:lnTo>
                <a:lnTo>
                  <a:pt x="19547" y="585744"/>
                </a:lnTo>
                <a:lnTo>
                  <a:pt x="8722" y="542529"/>
                </a:lnTo>
                <a:lnTo>
                  <a:pt x="2185" y="498461"/>
                </a:lnTo>
                <a:lnTo>
                  <a:pt x="0" y="453965"/>
                </a:lnTo>
                <a:lnTo>
                  <a:pt x="136" y="442820"/>
                </a:lnTo>
                <a:lnTo>
                  <a:pt x="3414" y="398391"/>
                </a:lnTo>
                <a:lnTo>
                  <a:pt x="11030" y="354497"/>
                </a:lnTo>
                <a:lnTo>
                  <a:pt x="22913" y="311561"/>
                </a:lnTo>
                <a:lnTo>
                  <a:pt x="38946" y="269996"/>
                </a:lnTo>
                <a:lnTo>
                  <a:pt x="58977" y="230203"/>
                </a:lnTo>
                <a:lnTo>
                  <a:pt x="82811" y="192565"/>
                </a:lnTo>
                <a:lnTo>
                  <a:pt x="110220" y="157444"/>
                </a:lnTo>
                <a:lnTo>
                  <a:pt x="140940" y="125179"/>
                </a:lnTo>
                <a:lnTo>
                  <a:pt x="174673" y="96081"/>
                </a:lnTo>
                <a:lnTo>
                  <a:pt x="211097" y="70429"/>
                </a:lnTo>
                <a:lnTo>
                  <a:pt x="249860" y="48470"/>
                </a:lnTo>
                <a:lnTo>
                  <a:pt x="290588" y="30417"/>
                </a:lnTo>
                <a:lnTo>
                  <a:pt x="332889" y="16443"/>
                </a:lnTo>
                <a:lnTo>
                  <a:pt x="376357" y="6682"/>
                </a:lnTo>
                <a:lnTo>
                  <a:pt x="420572" y="1229"/>
                </a:lnTo>
                <a:lnTo>
                  <a:pt x="453965" y="0"/>
                </a:lnTo>
                <a:lnTo>
                  <a:pt x="465109" y="136"/>
                </a:lnTo>
                <a:lnTo>
                  <a:pt x="509538" y="3414"/>
                </a:lnTo>
                <a:lnTo>
                  <a:pt x="553432" y="11030"/>
                </a:lnTo>
                <a:lnTo>
                  <a:pt x="596368" y="22913"/>
                </a:lnTo>
                <a:lnTo>
                  <a:pt x="637933" y="38946"/>
                </a:lnTo>
                <a:lnTo>
                  <a:pt x="677726" y="58977"/>
                </a:lnTo>
                <a:lnTo>
                  <a:pt x="715364" y="82811"/>
                </a:lnTo>
                <a:lnTo>
                  <a:pt x="750485" y="110220"/>
                </a:lnTo>
                <a:lnTo>
                  <a:pt x="782750" y="140940"/>
                </a:lnTo>
                <a:lnTo>
                  <a:pt x="811848" y="174673"/>
                </a:lnTo>
                <a:lnTo>
                  <a:pt x="837500" y="211097"/>
                </a:lnTo>
                <a:lnTo>
                  <a:pt x="859459" y="249860"/>
                </a:lnTo>
                <a:lnTo>
                  <a:pt x="877512" y="290588"/>
                </a:lnTo>
                <a:lnTo>
                  <a:pt x="891486" y="332889"/>
                </a:lnTo>
                <a:lnTo>
                  <a:pt x="901247" y="376357"/>
                </a:lnTo>
                <a:lnTo>
                  <a:pt x="906700" y="420572"/>
                </a:lnTo>
                <a:lnTo>
                  <a:pt x="907930" y="453965"/>
                </a:lnTo>
                <a:lnTo>
                  <a:pt x="907793" y="465109"/>
                </a:lnTo>
                <a:lnTo>
                  <a:pt x="904515" y="509538"/>
                </a:lnTo>
                <a:lnTo>
                  <a:pt x="896899" y="553432"/>
                </a:lnTo>
                <a:lnTo>
                  <a:pt x="885016" y="596368"/>
                </a:lnTo>
                <a:lnTo>
                  <a:pt x="868983" y="637933"/>
                </a:lnTo>
                <a:lnTo>
                  <a:pt x="848952" y="677726"/>
                </a:lnTo>
                <a:lnTo>
                  <a:pt x="825118" y="715364"/>
                </a:lnTo>
                <a:lnTo>
                  <a:pt x="797709" y="750485"/>
                </a:lnTo>
                <a:lnTo>
                  <a:pt x="766989" y="782750"/>
                </a:lnTo>
                <a:lnTo>
                  <a:pt x="733256" y="811848"/>
                </a:lnTo>
                <a:lnTo>
                  <a:pt x="696832" y="837500"/>
                </a:lnTo>
                <a:lnTo>
                  <a:pt x="658069" y="859459"/>
                </a:lnTo>
                <a:lnTo>
                  <a:pt x="617341" y="877512"/>
                </a:lnTo>
                <a:lnTo>
                  <a:pt x="575040" y="891486"/>
                </a:lnTo>
                <a:lnTo>
                  <a:pt x="531572" y="901247"/>
                </a:lnTo>
                <a:lnTo>
                  <a:pt x="487357" y="906700"/>
                </a:lnTo>
                <a:lnTo>
                  <a:pt x="453965" y="907930"/>
                </a:lnTo>
                <a:close/>
              </a:path>
            </a:pathLst>
          </a:custGeom>
          <a:solidFill>
            <a:srgbClr val="AB0420"/>
          </a:solidFill>
        </p:spPr>
        <p:txBody>
          <a:bodyPr wrap="square" lIns="0" tIns="0" rIns="0" bIns="0" rtlCol="0"/>
          <a:lstStyle/>
          <a:p>
            <a:endParaRPr/>
          </a:p>
        </p:txBody>
      </p:sp>
      <p:sp>
        <p:nvSpPr>
          <p:cNvPr id="11" name="object 2">
            <a:extLst>
              <a:ext uri="{FF2B5EF4-FFF2-40B4-BE49-F238E27FC236}">
                <a16:creationId xmlns:a16="http://schemas.microsoft.com/office/drawing/2014/main" id="{952CB7C8-3BB9-2143-AC2F-773A7C074011}"/>
              </a:ext>
            </a:extLst>
          </p:cNvPr>
          <p:cNvSpPr/>
          <p:nvPr userDrawn="1"/>
        </p:nvSpPr>
        <p:spPr>
          <a:xfrm>
            <a:off x="2137299" y="1028700"/>
            <a:ext cx="28575" cy="8229600"/>
          </a:xfrm>
          <a:custGeom>
            <a:avLst/>
            <a:gdLst/>
            <a:ahLst/>
            <a:cxnLst/>
            <a:rect l="l" t="t" r="r" b="b"/>
            <a:pathLst>
              <a:path w="28575" h="8229600">
                <a:moveTo>
                  <a:pt x="28574" y="8229599"/>
                </a:moveTo>
                <a:lnTo>
                  <a:pt x="0" y="8229599"/>
                </a:lnTo>
                <a:lnTo>
                  <a:pt x="0" y="0"/>
                </a:lnTo>
                <a:lnTo>
                  <a:pt x="28574" y="0"/>
                </a:lnTo>
                <a:lnTo>
                  <a:pt x="28574" y="8229599"/>
                </a:lnTo>
                <a:close/>
              </a:path>
            </a:pathLst>
          </a:custGeom>
          <a:solidFill>
            <a:srgbClr val="AB0420"/>
          </a:solidFill>
        </p:spPr>
        <p:txBody>
          <a:bodyPr wrap="square" lIns="0" tIns="0" rIns="0" bIns="0" rtlCol="0"/>
          <a:lstStyle/>
          <a:p>
            <a:endParaRPr/>
          </a:p>
        </p:txBody>
      </p:sp>
      <p:sp>
        <p:nvSpPr>
          <p:cNvPr id="12" name="Rectangle 11">
            <a:extLst>
              <a:ext uri="{FF2B5EF4-FFF2-40B4-BE49-F238E27FC236}">
                <a16:creationId xmlns:a16="http://schemas.microsoft.com/office/drawing/2014/main" id="{D04A4F16-1ACC-7B4A-873F-BADAEB93E903}"/>
              </a:ext>
            </a:extLst>
          </p:cNvPr>
          <p:cNvSpPr/>
          <p:nvPr userDrawn="1"/>
        </p:nvSpPr>
        <p:spPr>
          <a:xfrm>
            <a:off x="6860525" y="9835598"/>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8805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1_Blank">
    <p:bg>
      <p:bgPr>
        <a:solidFill>
          <a:schemeClr val="bg1"/>
        </a:solidFill>
        <a:effectLst/>
      </p:bgPr>
    </p:bg>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4EC58BEA-C5D0-6E43-A7BE-DF35E27A2457}"/>
              </a:ext>
            </a:extLst>
          </p:cNvPr>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E2E8EB"/>
          </a:solidFill>
        </p:spPr>
        <p:txBody>
          <a:bodyPr wrap="square" lIns="0" tIns="0" rIns="0" bIns="0" rtlCol="0"/>
          <a:lstStyle/>
          <a:p>
            <a:endParaRPr dirty="0"/>
          </a:p>
        </p:txBody>
      </p:sp>
      <p:sp>
        <p:nvSpPr>
          <p:cNvPr id="10" name="object 2">
            <a:extLst>
              <a:ext uri="{FF2B5EF4-FFF2-40B4-BE49-F238E27FC236}">
                <a16:creationId xmlns:a16="http://schemas.microsoft.com/office/drawing/2014/main" id="{B0471B98-1891-6240-AF37-D317E72481B2}"/>
              </a:ext>
            </a:extLst>
          </p:cNvPr>
          <p:cNvSpPr/>
          <p:nvPr/>
        </p:nvSpPr>
        <p:spPr>
          <a:xfrm rot="5400000" flipH="1">
            <a:off x="9140192" y="-4766911"/>
            <a:ext cx="45719" cy="18288000"/>
          </a:xfrm>
          <a:custGeom>
            <a:avLst/>
            <a:gdLst/>
            <a:ahLst/>
            <a:cxnLst/>
            <a:rect l="l" t="t" r="r" b="b"/>
            <a:pathLst>
              <a:path w="28575" h="8229600">
                <a:moveTo>
                  <a:pt x="28574" y="8229599"/>
                </a:moveTo>
                <a:lnTo>
                  <a:pt x="0" y="8229599"/>
                </a:lnTo>
                <a:lnTo>
                  <a:pt x="0" y="0"/>
                </a:lnTo>
                <a:lnTo>
                  <a:pt x="28574" y="0"/>
                </a:lnTo>
                <a:lnTo>
                  <a:pt x="28574" y="8229599"/>
                </a:lnTo>
                <a:close/>
              </a:path>
            </a:pathLst>
          </a:custGeom>
          <a:solidFill>
            <a:srgbClr val="AB0420"/>
          </a:solidFill>
        </p:spPr>
        <p:txBody>
          <a:bodyPr wrap="square" lIns="0" tIns="0" rIns="0" bIns="0" rtlCol="0"/>
          <a:lstStyle/>
          <a:p>
            <a:endParaRPr/>
          </a:p>
        </p:txBody>
      </p:sp>
      <p:sp>
        <p:nvSpPr>
          <p:cNvPr id="11" name="Rectangle 10">
            <a:extLst>
              <a:ext uri="{FF2B5EF4-FFF2-40B4-BE49-F238E27FC236}">
                <a16:creationId xmlns:a16="http://schemas.microsoft.com/office/drawing/2014/main" id="{EA11F753-0479-734E-8743-658697E11855}"/>
              </a:ext>
            </a:extLst>
          </p:cNvPr>
          <p:cNvSpPr/>
          <p:nvPr/>
        </p:nvSpPr>
        <p:spPr>
          <a:xfrm>
            <a:off x="6860525" y="9835598"/>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17E9B19-FEFE-C943-93B3-FAFAEACFEC7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
        <p:nvSpPr>
          <p:cNvPr id="9" name="Rectangle 8">
            <a:extLst>
              <a:ext uri="{FF2B5EF4-FFF2-40B4-BE49-F238E27FC236}">
                <a16:creationId xmlns:a16="http://schemas.microsoft.com/office/drawing/2014/main" id="{D028AAAE-5FD4-E749-8114-2DAEC131C6BD}"/>
              </a:ext>
            </a:extLst>
          </p:cNvPr>
          <p:cNvSpPr/>
          <p:nvPr/>
        </p:nvSpPr>
        <p:spPr>
          <a:xfrm>
            <a:off x="6860525" y="9835598"/>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bject 2">
            <a:extLst>
              <a:ext uri="{FF2B5EF4-FFF2-40B4-BE49-F238E27FC236}">
                <a16:creationId xmlns:a16="http://schemas.microsoft.com/office/drawing/2014/main" id="{639359C6-1A1D-274B-82CF-24CE4CE2C298}"/>
              </a:ext>
            </a:extLst>
          </p:cNvPr>
          <p:cNvSpPr/>
          <p:nvPr userDrawn="1"/>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E2E8EB"/>
          </a:solidFill>
        </p:spPr>
        <p:txBody>
          <a:bodyPr wrap="square" lIns="0" tIns="0" rIns="0" bIns="0" rtlCol="0"/>
          <a:lstStyle/>
          <a:p>
            <a:endParaRPr dirty="0"/>
          </a:p>
        </p:txBody>
      </p:sp>
      <p:sp>
        <p:nvSpPr>
          <p:cNvPr id="8" name="object 2">
            <a:extLst>
              <a:ext uri="{FF2B5EF4-FFF2-40B4-BE49-F238E27FC236}">
                <a16:creationId xmlns:a16="http://schemas.microsoft.com/office/drawing/2014/main" id="{7C0D586C-0FAA-C74C-ADB8-2C3BC7D4DC81}"/>
              </a:ext>
            </a:extLst>
          </p:cNvPr>
          <p:cNvSpPr/>
          <p:nvPr userDrawn="1"/>
        </p:nvSpPr>
        <p:spPr>
          <a:xfrm rot="5400000" flipH="1">
            <a:off x="9140192" y="-4766911"/>
            <a:ext cx="45719" cy="18288000"/>
          </a:xfrm>
          <a:custGeom>
            <a:avLst/>
            <a:gdLst/>
            <a:ahLst/>
            <a:cxnLst/>
            <a:rect l="l" t="t" r="r" b="b"/>
            <a:pathLst>
              <a:path w="28575" h="8229600">
                <a:moveTo>
                  <a:pt x="28574" y="8229599"/>
                </a:moveTo>
                <a:lnTo>
                  <a:pt x="0" y="8229599"/>
                </a:lnTo>
                <a:lnTo>
                  <a:pt x="0" y="0"/>
                </a:lnTo>
                <a:lnTo>
                  <a:pt x="28574" y="0"/>
                </a:lnTo>
                <a:lnTo>
                  <a:pt x="28574" y="8229599"/>
                </a:lnTo>
                <a:close/>
              </a:path>
            </a:pathLst>
          </a:custGeom>
          <a:solidFill>
            <a:srgbClr val="AB0420"/>
          </a:solidFill>
        </p:spPr>
        <p:txBody>
          <a:bodyPr wrap="square" lIns="0" tIns="0" rIns="0" bIns="0" rtlCol="0"/>
          <a:lstStyle/>
          <a:p>
            <a:endParaRPr/>
          </a:p>
        </p:txBody>
      </p:sp>
      <p:sp>
        <p:nvSpPr>
          <p:cNvPr id="12" name="Rectangle 11">
            <a:extLst>
              <a:ext uri="{FF2B5EF4-FFF2-40B4-BE49-F238E27FC236}">
                <a16:creationId xmlns:a16="http://schemas.microsoft.com/office/drawing/2014/main" id="{637F5BD4-D7E3-1641-BA72-D080427A4F0D}"/>
              </a:ext>
            </a:extLst>
          </p:cNvPr>
          <p:cNvSpPr/>
          <p:nvPr userDrawn="1"/>
        </p:nvSpPr>
        <p:spPr>
          <a:xfrm>
            <a:off x="6860525" y="9835598"/>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0555532-8968-2B43-BC3C-48409B8A074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6081547" y="8431466"/>
            <a:ext cx="1297190" cy="1216619"/>
          </a:xfrm>
          <a:prstGeom prst="rect">
            <a:avLst/>
          </a:prstGeom>
        </p:spPr>
      </p:pic>
      <p:sp>
        <p:nvSpPr>
          <p:cNvPr id="14" name="Rectangle 13">
            <a:extLst>
              <a:ext uri="{FF2B5EF4-FFF2-40B4-BE49-F238E27FC236}">
                <a16:creationId xmlns:a16="http://schemas.microsoft.com/office/drawing/2014/main" id="{F24771C5-3AE5-724A-AF63-AB97DA82CA36}"/>
              </a:ext>
            </a:extLst>
          </p:cNvPr>
          <p:cNvSpPr/>
          <p:nvPr userDrawn="1"/>
        </p:nvSpPr>
        <p:spPr>
          <a:xfrm>
            <a:off x="6860525" y="9835598"/>
            <a:ext cx="4614796" cy="495300"/>
          </a:xfrm>
          <a:prstGeom prst="rect">
            <a:avLst/>
          </a:prstGeom>
          <a:solidFill>
            <a:srgbClr val="AB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7343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486082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61" r:id="rId10"/>
    <p:sldLayoutId id="2147483662" r:id="rId11"/>
    <p:sldLayoutId id="2147483668" r:id="rId12"/>
    <p:sldLayoutId id="2147483667" r:id="rId13"/>
    <p:sldLayoutId id="2147483663" r:id="rId14"/>
    <p:sldLayoutId id="2147483664" r:id="rId15"/>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7086600" y="1866900"/>
            <a:ext cx="6172200" cy="990600"/>
          </a:xfrm>
          <a:prstGeom prst="rect">
            <a:avLst/>
          </a:prstGeom>
        </p:spPr>
        <p:txBody>
          <a:bodyPr vert="horz" wrap="square" lIns="0" tIns="12700" rIns="0" bIns="0" rtlCol="0">
            <a:noAutofit/>
          </a:bodyPr>
          <a:lstStyle/>
          <a:p>
            <a:pPr marL="12700">
              <a:lnSpc>
                <a:spcPct val="100000"/>
              </a:lnSpc>
              <a:spcBef>
                <a:spcPts val="100"/>
              </a:spcBef>
            </a:pPr>
            <a:r>
              <a:rPr lang="en-US" sz="5400" b="1" dirty="0">
                <a:solidFill>
                  <a:srgbClr val="0C234B"/>
                </a:solidFill>
                <a:cs typeface="Times New Roman" panose="02020603050405020304" pitchFamily="18" charset="0"/>
              </a:rPr>
              <a:t>PAE HIRING PROCESS</a:t>
            </a:r>
          </a:p>
        </p:txBody>
      </p:sp>
      <p:sp>
        <p:nvSpPr>
          <p:cNvPr id="14" name="object 12">
            <a:extLst>
              <a:ext uri="{FF2B5EF4-FFF2-40B4-BE49-F238E27FC236}">
                <a16:creationId xmlns:a16="http://schemas.microsoft.com/office/drawing/2014/main" id="{72C8B0D7-266B-FB40-B9D5-A81FFA74F2DC}"/>
              </a:ext>
            </a:extLst>
          </p:cNvPr>
          <p:cNvSpPr txBox="1"/>
          <p:nvPr/>
        </p:nvSpPr>
        <p:spPr>
          <a:xfrm>
            <a:off x="993768" y="3543301"/>
            <a:ext cx="246221" cy="5728166"/>
          </a:xfrm>
          <a:prstGeom prst="rect">
            <a:avLst/>
          </a:prstGeom>
        </p:spPr>
        <p:txBody>
          <a:bodyPr vert="vert270" wrap="square" lIns="0" tIns="8890" rIns="0" bIns="0" rtlCol="0">
            <a:noAutofit/>
          </a:bodyPr>
          <a:lstStyle/>
          <a:p>
            <a:pPr marL="12700">
              <a:lnSpc>
                <a:spcPct val="100000"/>
              </a:lnSpc>
              <a:spcBef>
                <a:spcPts val="70"/>
              </a:spcBef>
            </a:pPr>
            <a:r>
              <a:rPr lang="en-US" sz="1600" dirty="0">
                <a:solidFill>
                  <a:srgbClr val="0C234A"/>
                </a:solidFill>
                <a:cs typeface="Calibri" panose="020F0502020204030204" pitchFamily="34" charset="0"/>
              </a:rPr>
              <a:t>PRESENTATION  TITLE </a:t>
            </a:r>
            <a:r>
              <a:rPr sz="1600" dirty="0">
                <a:solidFill>
                  <a:srgbClr val="0C234A"/>
                </a:solidFill>
                <a:cs typeface="Calibri" panose="020F0502020204030204" pitchFamily="34" charset="0"/>
              </a:rPr>
              <a:t>| </a:t>
            </a:r>
            <a:r>
              <a:rPr lang="en-US" sz="1600" dirty="0">
                <a:solidFill>
                  <a:srgbClr val="0C234A"/>
                </a:solidFill>
                <a:cs typeface="Calibri" panose="020F0502020204030204" pitchFamily="34" charset="0"/>
              </a:rPr>
              <a:t>THE UNIVERSITY OF ARIZONA</a:t>
            </a:r>
            <a:endParaRPr sz="1600" dirty="0">
              <a:cs typeface="Calibri" panose="020F0502020204030204" pitchFamily="34" charset="0"/>
            </a:endParaRPr>
          </a:p>
        </p:txBody>
      </p:sp>
      <p:sp>
        <p:nvSpPr>
          <p:cNvPr id="3" name="TextBox 2">
            <a:extLst>
              <a:ext uri="{FF2B5EF4-FFF2-40B4-BE49-F238E27FC236}">
                <a16:creationId xmlns:a16="http://schemas.microsoft.com/office/drawing/2014/main" id="{C8A10491-D96D-F969-F1AC-23AB80DCC103}"/>
              </a:ext>
            </a:extLst>
          </p:cNvPr>
          <p:cNvSpPr txBox="1"/>
          <p:nvPr/>
        </p:nvSpPr>
        <p:spPr>
          <a:xfrm>
            <a:off x="2923605" y="3712339"/>
            <a:ext cx="2971800" cy="2862322"/>
          </a:xfrm>
          <a:prstGeom prst="rect">
            <a:avLst/>
          </a:prstGeom>
          <a:noFill/>
          <a:ln>
            <a:solidFill>
              <a:schemeClr val="accent2"/>
            </a:solidFill>
          </a:ln>
        </p:spPr>
        <p:txBody>
          <a:bodyPr wrap="square" rtlCol="0">
            <a:spAutoFit/>
          </a:bodyPr>
          <a:lstStyle/>
          <a:p>
            <a:pPr algn="ctr"/>
            <a:br>
              <a:rPr lang="en-US" dirty="0">
                <a:solidFill>
                  <a:schemeClr val="tx2"/>
                </a:solidFill>
              </a:rPr>
            </a:br>
            <a:r>
              <a:rPr lang="en-US" dirty="0">
                <a:solidFill>
                  <a:schemeClr val="tx2"/>
                </a:solidFill>
              </a:rPr>
              <a:t>Our Talent Acquisition team will review all applications and schedule phone screens with qualified candidates. Phone screens span 45-60 minutes detailing your background, experience, the position, and working for PAE.</a:t>
            </a:r>
          </a:p>
          <a:p>
            <a:pPr algn="ctr"/>
            <a:endParaRPr lang="en-US" dirty="0">
              <a:solidFill>
                <a:schemeClr val="tx2"/>
              </a:solidFill>
            </a:endParaRPr>
          </a:p>
        </p:txBody>
      </p:sp>
      <p:sp>
        <p:nvSpPr>
          <p:cNvPr id="4" name="TextBox 3">
            <a:extLst>
              <a:ext uri="{FF2B5EF4-FFF2-40B4-BE49-F238E27FC236}">
                <a16:creationId xmlns:a16="http://schemas.microsoft.com/office/drawing/2014/main" id="{8AD6B44F-9256-D031-7817-F19A9A83B9B1}"/>
              </a:ext>
            </a:extLst>
          </p:cNvPr>
          <p:cNvSpPr txBox="1"/>
          <p:nvPr/>
        </p:nvSpPr>
        <p:spPr>
          <a:xfrm>
            <a:off x="6723213" y="3692236"/>
            <a:ext cx="2971800" cy="2862322"/>
          </a:xfrm>
          <a:prstGeom prst="rect">
            <a:avLst/>
          </a:prstGeom>
          <a:noFill/>
          <a:ln>
            <a:solidFill>
              <a:schemeClr val="accent2"/>
            </a:solidFill>
          </a:ln>
        </p:spPr>
        <p:txBody>
          <a:bodyPr wrap="square" rtlCol="0">
            <a:spAutoFit/>
          </a:bodyPr>
          <a:lstStyle/>
          <a:p>
            <a:pPr algn="ctr"/>
            <a:br>
              <a:rPr lang="en-US" dirty="0">
                <a:solidFill>
                  <a:schemeClr val="tx2"/>
                </a:solidFill>
              </a:rPr>
            </a:br>
            <a:r>
              <a:rPr lang="en-US" dirty="0">
                <a:solidFill>
                  <a:schemeClr val="tx2"/>
                </a:solidFill>
              </a:rPr>
              <a:t>Candidate information is passed along to the hiring manager for their review. Candidates selected to move forward in the interview process will be scheduled to meet with our search committee through zoom. </a:t>
            </a:r>
          </a:p>
          <a:p>
            <a:pPr algn="ctr"/>
            <a:endParaRPr lang="en-US" dirty="0">
              <a:solidFill>
                <a:schemeClr val="tx2"/>
              </a:solidFill>
            </a:endParaRPr>
          </a:p>
        </p:txBody>
      </p:sp>
      <p:sp>
        <p:nvSpPr>
          <p:cNvPr id="5" name="TextBox 4">
            <a:extLst>
              <a:ext uri="{FF2B5EF4-FFF2-40B4-BE49-F238E27FC236}">
                <a16:creationId xmlns:a16="http://schemas.microsoft.com/office/drawing/2014/main" id="{6E49C19D-987E-9AFC-7D9A-D27396B51184}"/>
              </a:ext>
            </a:extLst>
          </p:cNvPr>
          <p:cNvSpPr txBox="1"/>
          <p:nvPr/>
        </p:nvSpPr>
        <p:spPr>
          <a:xfrm>
            <a:off x="10522822" y="3712339"/>
            <a:ext cx="2971800" cy="2862322"/>
          </a:xfrm>
          <a:prstGeom prst="rect">
            <a:avLst/>
          </a:prstGeom>
          <a:noFill/>
          <a:ln>
            <a:solidFill>
              <a:schemeClr val="accent2"/>
            </a:solidFill>
          </a:ln>
        </p:spPr>
        <p:txBody>
          <a:bodyPr wrap="square" rtlCol="0">
            <a:spAutoFit/>
          </a:bodyPr>
          <a:lstStyle/>
          <a:p>
            <a:pPr algn="ctr"/>
            <a:br>
              <a:rPr lang="en-US" dirty="0">
                <a:solidFill>
                  <a:schemeClr val="tx2"/>
                </a:solidFill>
              </a:rPr>
            </a:br>
            <a:r>
              <a:rPr lang="en-US" dirty="0">
                <a:solidFill>
                  <a:schemeClr val="tx2"/>
                </a:solidFill>
              </a:rPr>
              <a:t>Based on the feedback and evaluation of candidates, the hiring manager will decide who to invite for an onsite interview. A date will then be confirmed, and an itinerary is sent to the candidate leading up to their interview.</a:t>
            </a:r>
          </a:p>
          <a:p>
            <a:pPr algn="ctr"/>
            <a:endParaRPr lang="en-US" dirty="0">
              <a:solidFill>
                <a:schemeClr val="tx2"/>
              </a:solidFill>
            </a:endParaRPr>
          </a:p>
        </p:txBody>
      </p:sp>
      <p:sp>
        <p:nvSpPr>
          <p:cNvPr id="6" name="TextBox 5">
            <a:extLst>
              <a:ext uri="{FF2B5EF4-FFF2-40B4-BE49-F238E27FC236}">
                <a16:creationId xmlns:a16="http://schemas.microsoft.com/office/drawing/2014/main" id="{19B274A2-B031-11C3-1056-7EB0CE3C7400}"/>
              </a:ext>
            </a:extLst>
          </p:cNvPr>
          <p:cNvSpPr txBox="1"/>
          <p:nvPr/>
        </p:nvSpPr>
        <p:spPr>
          <a:xfrm>
            <a:off x="14322432" y="3712339"/>
            <a:ext cx="2971800" cy="2862322"/>
          </a:xfrm>
          <a:prstGeom prst="rect">
            <a:avLst/>
          </a:prstGeom>
          <a:noFill/>
          <a:ln>
            <a:solidFill>
              <a:schemeClr val="accent2"/>
            </a:solidFill>
          </a:ln>
        </p:spPr>
        <p:txBody>
          <a:bodyPr wrap="square" rtlCol="0">
            <a:spAutoFit/>
          </a:bodyPr>
          <a:lstStyle/>
          <a:p>
            <a:pPr algn="ctr"/>
            <a:endParaRPr lang="en-US" dirty="0">
              <a:solidFill>
                <a:schemeClr val="tx2"/>
              </a:solidFill>
            </a:endParaRPr>
          </a:p>
          <a:p>
            <a:pPr algn="ctr"/>
            <a:r>
              <a:rPr lang="en-US" dirty="0">
                <a:solidFill>
                  <a:schemeClr val="tx2"/>
                </a:solidFill>
              </a:rPr>
              <a:t>Bear Down! You have reached the final stage of our process and received an offer of employment to join PAE. The hiring manager will work with our Human Resources Operations team to prepare for your onboarding process.</a:t>
            </a:r>
          </a:p>
          <a:p>
            <a:pPr algn="ctr"/>
            <a:r>
              <a:rPr lang="en-US" dirty="0">
                <a:solidFill>
                  <a:schemeClr val="tx2"/>
                </a:solidFill>
              </a:rPr>
              <a:t> </a:t>
            </a:r>
          </a:p>
        </p:txBody>
      </p:sp>
      <p:sp>
        <p:nvSpPr>
          <p:cNvPr id="7" name="Rectangle 6">
            <a:extLst>
              <a:ext uri="{FF2B5EF4-FFF2-40B4-BE49-F238E27FC236}">
                <a16:creationId xmlns:a16="http://schemas.microsoft.com/office/drawing/2014/main" id="{E5A478A8-FC84-868A-E35B-2365B309D446}"/>
              </a:ext>
            </a:extLst>
          </p:cNvPr>
          <p:cNvSpPr/>
          <p:nvPr/>
        </p:nvSpPr>
        <p:spPr>
          <a:xfrm>
            <a:off x="3185257" y="3224642"/>
            <a:ext cx="2448495" cy="358489"/>
          </a:xfrm>
          <a:prstGeom prst="rect">
            <a:avLst/>
          </a:prstGeom>
          <a:solidFill>
            <a:srgbClr val="C00000"/>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b="1" dirty="0"/>
              <a:t>PHONE SCREEN</a:t>
            </a:r>
          </a:p>
        </p:txBody>
      </p:sp>
      <p:sp>
        <p:nvSpPr>
          <p:cNvPr id="9" name="Rectangle 8">
            <a:extLst>
              <a:ext uri="{FF2B5EF4-FFF2-40B4-BE49-F238E27FC236}">
                <a16:creationId xmlns:a16="http://schemas.microsoft.com/office/drawing/2014/main" id="{6D91651C-D5EA-754D-AF3E-C49010BD0AE2}"/>
              </a:ext>
            </a:extLst>
          </p:cNvPr>
          <p:cNvSpPr/>
          <p:nvPr/>
        </p:nvSpPr>
        <p:spPr>
          <a:xfrm>
            <a:off x="6984866" y="3224642"/>
            <a:ext cx="2448495" cy="358489"/>
          </a:xfrm>
          <a:prstGeom prst="rect">
            <a:avLst/>
          </a:prstGeom>
          <a:solidFill>
            <a:srgbClr val="C00000"/>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b="1" dirty="0"/>
              <a:t>SEARCH COMMITTEE</a:t>
            </a:r>
          </a:p>
        </p:txBody>
      </p:sp>
      <p:sp>
        <p:nvSpPr>
          <p:cNvPr id="10" name="Rectangle 9">
            <a:extLst>
              <a:ext uri="{FF2B5EF4-FFF2-40B4-BE49-F238E27FC236}">
                <a16:creationId xmlns:a16="http://schemas.microsoft.com/office/drawing/2014/main" id="{0BA429E0-A15F-BBF7-398B-66CADB2FA954}"/>
              </a:ext>
            </a:extLst>
          </p:cNvPr>
          <p:cNvSpPr/>
          <p:nvPr/>
        </p:nvSpPr>
        <p:spPr>
          <a:xfrm>
            <a:off x="10784475" y="3224642"/>
            <a:ext cx="2448495" cy="358489"/>
          </a:xfrm>
          <a:prstGeom prst="rect">
            <a:avLst/>
          </a:prstGeom>
          <a:solidFill>
            <a:srgbClr val="C00000"/>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b="1" dirty="0"/>
              <a:t>ONSITE INTERVIEW</a:t>
            </a:r>
          </a:p>
        </p:txBody>
      </p:sp>
      <p:sp>
        <p:nvSpPr>
          <p:cNvPr id="12" name="Rectangle 11">
            <a:extLst>
              <a:ext uri="{FF2B5EF4-FFF2-40B4-BE49-F238E27FC236}">
                <a16:creationId xmlns:a16="http://schemas.microsoft.com/office/drawing/2014/main" id="{AB4BAAD8-F468-3458-E1FB-10EB4F119716}"/>
              </a:ext>
            </a:extLst>
          </p:cNvPr>
          <p:cNvSpPr/>
          <p:nvPr/>
        </p:nvSpPr>
        <p:spPr>
          <a:xfrm>
            <a:off x="14584084" y="3224642"/>
            <a:ext cx="2448495" cy="358489"/>
          </a:xfrm>
          <a:prstGeom prst="rect">
            <a:avLst/>
          </a:prstGeom>
          <a:solidFill>
            <a:srgbClr val="C00000"/>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b="1" dirty="0"/>
              <a:t>OFFER</a:t>
            </a:r>
          </a:p>
        </p:txBody>
      </p:sp>
    </p:spTree>
  </p:cSld>
  <p:clrMapOvr>
    <a:masterClrMapping/>
  </p:clrMapOvr>
</p:sld>
</file>

<file path=ppt/theme/theme1.xml><?xml version="1.0" encoding="utf-8"?>
<a:theme xmlns:a="http://schemas.openxmlformats.org/drawingml/2006/main" name="UArizona Professio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AB04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UArizona Professional" id="{00029ADC-C40C-E840-8C76-A830D4725332}" vid="{14B34F41-2AD1-0A45-8635-3C8C8776F7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UArizona Professional</Template>
  <TotalTime>352</TotalTime>
  <Words>173</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Calibri</vt:lpstr>
      <vt:lpstr>UArizona Professional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Town Hall  Meeting</dc:title>
  <dc:creator>Benigno, Mike</dc:creator>
  <cp:lastModifiedBy>Benigno, Mike</cp:lastModifiedBy>
  <cp:revision>26</cp:revision>
  <dcterms:created xsi:type="dcterms:W3CDTF">2021-02-11T20:10:20Z</dcterms:created>
  <dcterms:modified xsi:type="dcterms:W3CDTF">2024-01-22T18:24:37Z</dcterms:modified>
</cp:coreProperties>
</file>